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1pPr>
    <a:lvl2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2pPr>
    <a:lvl3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3pPr>
    <a:lvl4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4pPr>
    <a:lvl5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5pPr>
    <a:lvl6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6pPr>
    <a:lvl7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7pPr>
    <a:lvl8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8pPr>
    <a:lvl9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6D6A67"/>
        </a:fontRef>
        <a:srgbClr val="6D6A67"/>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wholeTbl>
    <a:band2H>
      <a:tcTxStyle/>
      <a:tcStyle>
        <a:tcBdr/>
        <a:fill>
          <a:solidFill>
            <a:srgbClr val="C8C8AF">
              <a:alpha val="50000"/>
            </a:srgbClr>
          </a:solidFill>
        </a:fill>
      </a:tcStyle>
    </a:band2H>
    <a:firstCol>
      <a:tcTxStyle b="off" i="off">
        <a:fontRef idx="minor">
          <a:srgbClr val="F3F1DF"/>
        </a:fontRef>
        <a:srgbClr val="F3F1DF"/>
      </a:tcTxStyle>
      <a:tcStyle>
        <a:tcBdr>
          <a:left>
            <a:ln w="12700" cap="flat">
              <a:noFill/>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4B4B4B"/>
        </a:fontRef>
        <a:srgbClr val="4B4B4B"/>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D6A67"/>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lastRow>
    <a:firstRow>
      <a:tcTxStyle b="off" i="off">
        <a:fontRef idx="minor">
          <a:srgbClr val="F3F1DF"/>
        </a:fontRef>
        <a:srgbClr val="F3F1DF"/>
      </a:tcTxStyle>
      <a:tcStyle>
        <a:tcBdr>
          <a:left>
            <a:ln w="12700" cap="flat">
              <a:solidFill>
                <a:srgbClr val="F3F1DF"/>
              </a:solidFill>
              <a:prstDash val="solid"/>
              <a:miter lim="400000"/>
            </a:ln>
          </a:left>
          <a:right>
            <a:ln w="12700" cap="flat">
              <a:solidFill>
                <a:srgbClr val="F3F1DF"/>
              </a:solidFill>
              <a:prstDash val="solid"/>
              <a:miter lim="400000"/>
            </a:ln>
          </a:right>
          <a:top>
            <a:ln w="12700" cap="flat">
              <a:noFill/>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noFill/>
        </a:fill>
      </a:tcStyle>
    </a:firstRow>
  </a:tblStyle>
  <a:tblStyle styleId="{C7B018BB-80A7-4F77-B60F-C8B233D01FF8}" styleName="">
    <a:tblBg/>
    <a:wholeTbl>
      <a:tcTxStyle b="off" i="off">
        <a:fontRef idx="minor">
          <a:srgbClr val="6D6A67"/>
        </a:fontRef>
        <a:srgbClr val="6D6A67"/>
      </a:tcTxStyle>
      <a:tcStyle>
        <a:tcBdr>
          <a:left>
            <a:ln w="12700" cap="flat">
              <a:solidFill>
                <a:srgbClr val="F3F1DF"/>
              </a:solidFill>
              <a:prstDash val="solid"/>
              <a:miter lim="400000"/>
            </a:ln>
          </a:left>
          <a:right>
            <a:ln w="12700" cap="flat">
              <a:solidFill>
                <a:srgbClr val="F3F1DF"/>
              </a:solidFill>
              <a:prstDash val="solid"/>
              <a:miter lim="400000"/>
            </a:ln>
          </a:right>
          <a:top>
            <a:ln w="12700" cap="flat">
              <a:solidFill>
                <a:srgbClr val="F3F1DF"/>
              </a:solidFill>
              <a:prstDash val="solid"/>
              <a:miter lim="400000"/>
            </a:ln>
          </a:top>
          <a:bottom>
            <a:ln w="12700" cap="flat">
              <a:solidFill>
                <a:srgbClr val="F3F1DF"/>
              </a:solidFill>
              <a:prstDash val="solid"/>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E7E6E2">
              <a:alpha val="60000"/>
            </a:srgbClr>
          </a:solidFill>
        </a:fill>
      </a:tcStyle>
    </a:wholeTbl>
    <a:band2H>
      <a:tcTxStyle/>
      <a:tcStyle>
        <a:tcBdr/>
        <a:fill>
          <a:solidFill>
            <a:srgbClr val="B6BEC8">
              <a:alpha val="30000"/>
            </a:srgbClr>
          </a:solidFill>
        </a:fill>
      </a:tcStyle>
    </a:band2H>
    <a:firstCol>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firstCol>
    <a:lastRow>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lastRow>
    <a:firstRow>
      <a:tcTxStyle b="off" i="off">
        <a:fontRef idx="minor">
          <a:srgbClr val="F3F1DF"/>
        </a:fontRef>
        <a:srgbClr val="F3F1DF"/>
      </a:tcTxStyle>
      <a:tcStyle>
        <a:tcBdr>
          <a:left>
            <a:ln w="12700" cap="flat">
              <a:solidFill>
                <a:srgbClr val="B2B2B2"/>
              </a:solidFill>
              <a:prstDash val="solid"/>
              <a:miter lim="400000"/>
            </a:ln>
          </a:left>
          <a:right>
            <a:ln w="12700" cap="flat">
              <a:solidFill>
                <a:srgbClr val="B2B2B2"/>
              </a:solidFill>
              <a:prstDash val="solid"/>
              <a:miter lim="400000"/>
            </a:ln>
          </a:right>
          <a:top>
            <a:ln w="12700" cap="flat">
              <a:solidFill>
                <a:srgbClr val="B2B2B2"/>
              </a:solidFill>
              <a:prstDash val="solid"/>
              <a:miter lim="400000"/>
            </a:ln>
          </a:top>
          <a:bottom>
            <a:ln w="12700" cap="flat">
              <a:solidFill>
                <a:srgbClr val="B2B2B2"/>
              </a:solidFill>
              <a:prstDash val="solid"/>
              <a:miter lim="400000"/>
            </a:ln>
          </a:bottom>
          <a:insideH>
            <a:ln w="12700" cap="flat">
              <a:solidFill>
                <a:srgbClr val="B2B2B2"/>
              </a:solidFill>
              <a:prstDash val="solid"/>
              <a:miter lim="400000"/>
            </a:ln>
          </a:insideH>
          <a:insideV>
            <a:ln w="12700" cap="flat">
              <a:solidFill>
                <a:srgbClr val="B2B2B2"/>
              </a:solidFill>
              <a:prstDash val="solid"/>
              <a:miter lim="400000"/>
            </a:ln>
          </a:insideV>
        </a:tcBdr>
        <a:fill>
          <a:noFill/>
        </a:fill>
      </a:tcStyle>
    </a:firstRow>
  </a:tblStyle>
  <a:tblStyle styleId="{EEE7283C-3CF3-47DC-8721-378D4A62B228}" styleName="">
    <a:tblBg/>
    <a:wholeTbl>
      <a:tcTxStyle b="off" i="off">
        <a:fontRef idx="minor">
          <a:srgbClr val="6D6A67"/>
        </a:fontRef>
        <a:srgbClr val="6D6A67"/>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solidFill>
            <a:srgbClr val="E6E4D7">
              <a:alpha val="70000"/>
            </a:srgbClr>
          </a:solidFill>
        </a:fill>
      </a:tcStyle>
    </a:wholeTbl>
    <a:band2H>
      <a:tcTxStyle/>
      <a:tcStyle>
        <a:tcBdr/>
        <a:fill>
          <a:solidFill>
            <a:srgbClr val="CBCAB9">
              <a:alpha val="70000"/>
            </a:srgbClr>
          </a:solidFill>
        </a:fill>
      </a:tcStyle>
    </a:band2H>
    <a:firstCol>
      <a:tcTxStyle b="off" i="off">
        <a:fontRef idx="minor">
          <a:srgbClr val="F3F1DF"/>
        </a:fontRef>
        <a:srgbClr val="F3F1DF"/>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noFill/>
        </a:fill>
      </a:tcStyle>
    </a:firstCol>
    <a:lastRow>
      <a:tcTxStyle b="off" i="off">
        <a:fontRef idx="minor">
          <a:srgbClr val="6D6A67"/>
        </a:fontRef>
        <a:srgbClr val="6D6A67"/>
      </a:tcTxStyle>
      <a:tcStyle>
        <a:tcBdr>
          <a:left>
            <a:ln w="12700" cap="flat">
              <a:solidFill>
                <a:srgbClr val="C7C0AD"/>
              </a:solidFill>
              <a:prstDash val="solid"/>
              <a:miter lim="400000"/>
            </a:ln>
          </a:left>
          <a:right>
            <a:ln w="12700" cap="flat">
              <a:solidFill>
                <a:srgbClr val="C7C0AD"/>
              </a:solidFill>
              <a:prstDash val="solid"/>
              <a:miter lim="400000"/>
            </a:ln>
          </a:right>
          <a:top>
            <a:ln w="25400" cap="flat">
              <a:solidFill>
                <a:srgbClr val="6D6A67"/>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solidFill>
            <a:srgbClr val="E6E4D7">
              <a:alpha val="70000"/>
            </a:srgbClr>
          </a:solidFill>
        </a:fill>
      </a:tcStyle>
    </a:lastRow>
    <a:firstRow>
      <a:tcTxStyle b="off" i="off">
        <a:fontRef idx="minor">
          <a:srgbClr val="F3F1DF"/>
        </a:fontRef>
        <a:srgbClr val="F3F1DF"/>
      </a:tcTxStyle>
      <a:tcStyle>
        <a:tcBdr>
          <a:left>
            <a:ln w="12700" cap="flat">
              <a:solidFill>
                <a:srgbClr val="C7C0AD"/>
              </a:solidFill>
              <a:prstDash val="solid"/>
              <a:miter lim="400000"/>
            </a:ln>
          </a:left>
          <a:right>
            <a:ln w="12700" cap="flat">
              <a:solidFill>
                <a:srgbClr val="C7C0AD"/>
              </a:solidFill>
              <a:prstDash val="solid"/>
              <a:miter lim="400000"/>
            </a:ln>
          </a:right>
          <a:top>
            <a:ln w="12700" cap="flat">
              <a:solidFill>
                <a:srgbClr val="C7C0AD"/>
              </a:solidFill>
              <a:prstDash val="solid"/>
              <a:miter lim="400000"/>
            </a:ln>
          </a:top>
          <a:bottom>
            <a:ln w="12700" cap="flat">
              <a:solidFill>
                <a:srgbClr val="C7C0AD"/>
              </a:solidFill>
              <a:prstDash val="solid"/>
              <a:miter lim="400000"/>
            </a:ln>
          </a:bottom>
          <a:insideH>
            <a:ln w="12700" cap="flat">
              <a:solidFill>
                <a:srgbClr val="C7C0AD"/>
              </a:solidFill>
              <a:prstDash val="solid"/>
              <a:miter lim="400000"/>
            </a:ln>
          </a:insideH>
          <a:insideV>
            <a:ln w="12700" cap="flat">
              <a:solidFill>
                <a:srgbClr val="C7C0AD"/>
              </a:solidFill>
              <a:prstDash val="solid"/>
              <a:miter lim="400000"/>
            </a:ln>
          </a:insideV>
        </a:tcBdr>
        <a:fill>
          <a:noFill/>
        </a:fill>
      </a:tcStyle>
    </a:firstRow>
  </a:tblStyle>
  <a:tblStyle styleId="{CF821DB8-F4EB-4A41-A1BA-3FCAFE7338EE}" styleName="">
    <a:tblBg/>
    <a:wholeTbl>
      <a:tcTxStyle b="off" i="off">
        <a:fontRef idx="minor">
          <a:srgbClr val="6D6A67"/>
        </a:fontRef>
        <a:srgbClr val="6D6A67"/>
      </a:tcTxStyle>
      <a:tcStyle>
        <a:tcBdr>
          <a:left>
            <a:ln w="12700" cap="flat">
              <a:noFill/>
              <a:miter lim="400000"/>
            </a:ln>
          </a:left>
          <a:right>
            <a:ln w="12700" cap="flat">
              <a:noFill/>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noFill/>
              <a:miter lim="400000"/>
            </a:ln>
          </a:insideV>
        </a:tcBdr>
        <a:fill>
          <a:solidFill>
            <a:srgbClr val="EAE9E0">
              <a:alpha val="80000"/>
            </a:srgbClr>
          </a:solidFill>
        </a:fill>
      </a:tcStyle>
    </a:wholeTbl>
    <a:band2H>
      <a:tcTxStyle/>
      <a:tcStyle>
        <a:tcBdr/>
        <a:fill>
          <a:solidFill>
            <a:srgbClr val="DADADA">
              <a:alpha val="50000"/>
            </a:srgbClr>
          </a:solidFill>
        </a:fill>
      </a:tcStyle>
    </a:band2H>
    <a:firstCol>
      <a:tcTxStyle b="off" i="off">
        <a:fontRef idx="minor">
          <a:srgbClr val="F3F1DF"/>
        </a:fontRef>
        <a:srgbClr val="F3F1DF"/>
      </a:tcTxStyle>
      <a:tcStyle>
        <a:tcBdr>
          <a:left>
            <a:ln w="12700" cap="flat">
              <a:solidFill>
                <a:srgbClr val="5A5950"/>
              </a:solidFill>
              <a:prstDash val="solid"/>
              <a:miter lim="400000"/>
            </a:ln>
          </a:left>
          <a:right>
            <a:ln w="12700" cap="flat">
              <a:solidFill>
                <a:srgbClr val="5A5950"/>
              </a:solidFill>
              <a:prstDash val="solid"/>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firstCol>
    <a:lastRow>
      <a:tcTxStyle b="off" i="off">
        <a:fontRef idx="minor">
          <a:srgbClr val="F3F1DF"/>
        </a:fontRef>
        <a:srgbClr val="F3F1DF"/>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lastRow>
    <a:firstRow>
      <a:tcTxStyle b="off" i="off">
        <a:fontRef idx="minor">
          <a:srgbClr val="F3F1DF"/>
        </a:fontRef>
        <a:srgbClr val="F3F1DF"/>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606060"/>
        </a:fontRef>
        <a:srgbClr val="606060"/>
      </a:tcTxStyle>
      <a:tcStyle>
        <a:tcBdr>
          <a:left>
            <a:ln w="12700" cap="flat">
              <a:solidFill>
                <a:srgbClr val="5A5950"/>
              </a:solidFill>
              <a:custDash>
                <a:ds d="200000" sp="200000"/>
              </a:custDash>
              <a:miter lim="400000"/>
            </a:ln>
          </a:left>
          <a:right>
            <a:ln w="12700" cap="flat">
              <a:solidFill>
                <a:srgbClr val="5A5950"/>
              </a:solidFill>
              <a:custDash>
                <a:ds d="200000" sp="200000"/>
              </a:custDash>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solidFill>
                <a:srgbClr val="5A5950"/>
              </a:solidFill>
              <a:custDash>
                <a:ds d="200000" sp="200000"/>
              </a:custDash>
              <a:miter lim="400000"/>
            </a:ln>
          </a:insideV>
        </a:tcBdr>
        <a:fill>
          <a:solidFill>
            <a:srgbClr val="DBD9C9">
              <a:alpha val="30000"/>
            </a:srgbClr>
          </a:solidFill>
        </a:fill>
      </a:tcStyle>
    </a:wholeTbl>
    <a:band2H>
      <a:tcTxStyle/>
      <a:tcStyle>
        <a:tcBdr/>
        <a:fill>
          <a:solidFill>
            <a:srgbClr val="DADADA">
              <a:alpha val="50000"/>
            </a:srgbClr>
          </a:solidFill>
        </a:fill>
      </a:tcStyle>
    </a:band2H>
    <a:firstCol>
      <a:tcTxStyle b="off" i="off">
        <a:fontRef idx="minor">
          <a:srgbClr val="4B4B4B"/>
        </a:fontRef>
        <a:srgbClr val="4B4B4B"/>
      </a:tcTxStyle>
      <a:tcStyle>
        <a:tcBdr>
          <a:left>
            <a:ln w="12700" cap="flat">
              <a:solidFill>
                <a:srgbClr val="5A5950"/>
              </a:solidFill>
              <a:prstDash val="solid"/>
              <a:miter lim="400000"/>
            </a:ln>
          </a:left>
          <a:right>
            <a:ln w="12700" cap="flat">
              <a:solidFill>
                <a:srgbClr val="5A5950"/>
              </a:solidFill>
              <a:prstDash val="solid"/>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solidFill>
                <a:srgbClr val="5A5950"/>
              </a:solidFill>
              <a:prstDash val="solid"/>
              <a:miter lim="400000"/>
            </a:ln>
          </a:insideV>
        </a:tcBdr>
        <a:fill>
          <a:solidFill>
            <a:srgbClr val="DBD9C9">
              <a:alpha val="30000"/>
            </a:srgbClr>
          </a:solidFill>
        </a:fill>
      </a:tcStyle>
    </a:firstCol>
    <a:la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solidFill>
            <a:srgbClr val="B9B9B9">
              <a:alpha val="50000"/>
            </a:srgbClr>
          </a:solidFill>
        </a:fill>
      </a:tcStyle>
    </a:lastRow>
    <a:fir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prstDash val="solid"/>
              <a:miter lim="400000"/>
            </a:ln>
          </a:insideH>
          <a:insideV>
            <a:ln w="12700" cap="flat">
              <a:noFill/>
              <a:miter lim="400000"/>
            </a:ln>
          </a:insideV>
        </a:tcBdr>
        <a:fill>
          <a:solidFill>
            <a:srgbClr val="B9B9B9">
              <a:alpha val="50000"/>
            </a:srgbClr>
          </a:solidFill>
        </a:fill>
      </a:tcStyle>
    </a:firstRow>
  </a:tblStyle>
  <a:tblStyle styleId="{2708684C-4D16-4618-839F-0558EEFCDFE6}" styleName="">
    <a:tblBg/>
    <a:wholeTbl>
      <a:tcTxStyle b="off" i="off">
        <a:fontRef idx="minor">
          <a:srgbClr val="606060"/>
        </a:fontRef>
        <a:srgbClr val="606060"/>
      </a:tcTxStyle>
      <a:tcStyle>
        <a:tcBdr>
          <a:left>
            <a:ln w="12700" cap="flat">
              <a:solidFill>
                <a:srgbClr val="5A5950"/>
              </a:solidFill>
              <a:custDash>
                <a:ds d="200000" sp="200000"/>
              </a:custDash>
              <a:miter lim="400000"/>
            </a:ln>
          </a:left>
          <a:right>
            <a:ln w="12700" cap="flat">
              <a:solidFill>
                <a:srgbClr val="5A5950"/>
              </a:solidFill>
              <a:custDash>
                <a:ds d="200000" sp="200000"/>
              </a:custDash>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solidFill>
                <a:srgbClr val="5A5950"/>
              </a:solidFill>
              <a:custDash>
                <a:ds d="200000" sp="200000"/>
              </a:custDash>
              <a:miter lim="400000"/>
            </a:ln>
          </a:insideV>
        </a:tcBdr>
        <a:fill>
          <a:noFill/>
        </a:fill>
      </a:tcStyle>
    </a:wholeTbl>
    <a:band2H>
      <a:tcTxStyle/>
      <a:tcStyle>
        <a:tcBdr/>
        <a:fill>
          <a:solidFill>
            <a:srgbClr val="DADADA">
              <a:alpha val="50000"/>
            </a:srgbClr>
          </a:solidFill>
        </a:fill>
      </a:tcStyle>
    </a:band2H>
    <a:firstCol>
      <a:tcTxStyle b="off" i="off">
        <a:fontRef idx="minor">
          <a:srgbClr val="4B4B4B"/>
        </a:fontRef>
        <a:srgbClr val="4B4B4B"/>
      </a:tcTxStyle>
      <a:tcStyle>
        <a:tcBdr>
          <a:left>
            <a:ln w="12700" cap="flat">
              <a:solidFill>
                <a:srgbClr val="5A5950"/>
              </a:solidFill>
              <a:prstDash val="solid"/>
              <a:miter lim="400000"/>
            </a:ln>
          </a:left>
          <a:right>
            <a:ln w="25400" cap="flat">
              <a:solidFill>
                <a:srgbClr val="5A5950"/>
              </a:solidFill>
              <a:prstDash val="solid"/>
              <a:miter lim="400000"/>
            </a:ln>
          </a:right>
          <a:top>
            <a:ln w="12700" cap="flat">
              <a:solidFill>
                <a:srgbClr val="5A5950"/>
              </a:solidFill>
              <a:custDash>
                <a:ds d="200000" sp="200000"/>
              </a:custDash>
              <a:miter lim="400000"/>
            </a:ln>
          </a:top>
          <a:bottom>
            <a:ln w="12700" cap="flat">
              <a:solidFill>
                <a:srgbClr val="5A5950"/>
              </a:solidFill>
              <a:custDash>
                <a:ds d="200000" sp="200000"/>
              </a:custDash>
              <a:miter lim="400000"/>
            </a:ln>
          </a:bottom>
          <a:insideH>
            <a:ln w="12700" cap="flat">
              <a:solidFill>
                <a:srgbClr val="5A5950"/>
              </a:solidFill>
              <a:custDash>
                <a:ds d="200000" sp="200000"/>
              </a:custDash>
              <a:miter lim="400000"/>
            </a:ln>
          </a:insideH>
          <a:insideV>
            <a:ln w="12700" cap="flat">
              <a:noFill/>
              <a:miter lim="400000"/>
            </a:ln>
          </a:insideV>
        </a:tcBdr>
        <a:fill>
          <a:noFill/>
        </a:fill>
      </a:tcStyle>
    </a:firstCol>
    <a:lastRow>
      <a:tcTxStyle b="off" i="off">
        <a:fontRef idx="minor">
          <a:srgbClr val="4B4B4B"/>
        </a:fontRef>
        <a:srgbClr val="4B4B4B"/>
      </a:tcTxStyle>
      <a:tcStyle>
        <a:tcBdr>
          <a:left>
            <a:ln w="12700" cap="flat">
              <a:noFill/>
              <a:miter lim="400000"/>
            </a:ln>
          </a:left>
          <a:right>
            <a:ln w="12700" cap="flat">
              <a:noFill/>
              <a:miter lim="400000"/>
            </a:ln>
          </a:right>
          <a:top>
            <a:ln w="25400" cap="flat">
              <a:solidFill>
                <a:srgbClr val="5A5950"/>
              </a:solidFill>
              <a:prstDash val="solid"/>
              <a:miter lim="400000"/>
            </a:ln>
          </a:top>
          <a:bottom>
            <a:ln w="12700" cap="flat">
              <a:solidFill>
                <a:srgbClr val="5A5950"/>
              </a:solidFill>
              <a:prstDash val="solid"/>
              <a:miter lim="400000"/>
            </a:ln>
          </a:bottom>
          <a:insideH>
            <a:ln w="12700" cap="flat">
              <a:solidFill>
                <a:srgbClr val="5A5950"/>
              </a:solidFill>
              <a:custDash>
                <a:ds d="200000" sp="200000"/>
              </a:custDash>
              <a:miter lim="400000"/>
            </a:ln>
          </a:insideH>
          <a:insideV>
            <a:ln w="12700" cap="flat">
              <a:noFill/>
              <a:miter lim="400000"/>
            </a:ln>
          </a:insideV>
        </a:tcBdr>
        <a:fill>
          <a:noFill/>
        </a:fill>
      </a:tcStyle>
    </a:lastRow>
    <a:firstRow>
      <a:tcTxStyle b="off" i="off">
        <a:fontRef idx="minor">
          <a:srgbClr val="4B4B4B"/>
        </a:fontRef>
        <a:srgbClr val="4B4B4B"/>
      </a:tcTxStyle>
      <a:tcStyle>
        <a:tcBdr>
          <a:left>
            <a:ln w="12700" cap="flat">
              <a:noFill/>
              <a:miter lim="400000"/>
            </a:ln>
          </a:left>
          <a:right>
            <a:ln w="12700" cap="flat">
              <a:noFill/>
              <a:miter lim="400000"/>
            </a:ln>
          </a:right>
          <a:top>
            <a:ln w="12700" cap="flat">
              <a:solidFill>
                <a:srgbClr val="5A5950"/>
              </a:solidFill>
              <a:prstDash val="solid"/>
              <a:miter lim="400000"/>
            </a:ln>
          </a:top>
          <a:bottom>
            <a:ln w="25400" cap="flat">
              <a:solidFill>
                <a:srgbClr val="5A5950"/>
              </a:solidFill>
              <a:prstDash val="solid"/>
              <a:miter lim="400000"/>
            </a:ln>
          </a:bottom>
          <a:insideH>
            <a:ln w="12700" cap="flat">
              <a:solidFill>
                <a:srgbClr val="5A5950"/>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1" d="100"/>
          <a:sy n="41" d="100"/>
        </p:scale>
        <p:origin x="691"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png>
</file>

<file path=ppt/media/image4.jpe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18" name="Shape 1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 name="dingbat_hd.png" descr="dingbat_hd.png"/>
          <p:cNvPicPr>
            <a:picLocks noChangeAspect="1"/>
          </p:cNvPicPr>
          <p:nvPr/>
        </p:nvPicPr>
        <p:blipFill>
          <a:blip r:embed="rId3"/>
          <a:stretch>
            <a:fillRect/>
          </a:stretch>
        </p:blipFill>
        <p:spPr>
          <a:xfrm>
            <a:off x="6814704" y="7385050"/>
            <a:ext cx="10754592" cy="571500"/>
          </a:xfrm>
          <a:prstGeom prst="rect">
            <a:avLst/>
          </a:prstGeom>
          <a:ln w="12700">
            <a:miter lim="400000"/>
          </a:ln>
        </p:spPr>
      </p:pic>
      <p:sp>
        <p:nvSpPr>
          <p:cNvPr id="12" name="Title Text"/>
          <p:cNvSpPr txBox="1">
            <a:spLocks noGrp="1"/>
          </p:cNvSpPr>
          <p:nvPr>
            <p:ph type="title"/>
          </p:nvPr>
        </p:nvSpPr>
        <p:spPr>
          <a:xfrm>
            <a:off x="3454400" y="3200400"/>
            <a:ext cx="17475200" cy="3962400"/>
          </a:xfrm>
          <a:prstGeom prst="rect">
            <a:avLst/>
          </a:prstGeom>
        </p:spPr>
        <p:txBody>
          <a:bodyPr anchor="b"/>
          <a:lstStyle>
            <a:lvl1pPr>
              <a:defRPr sz="10600">
                <a:solidFill>
                  <a:srgbClr val="F4D799"/>
                </a:solidFill>
                <a:effectLst>
                  <a:outerShdw blurRad="25400" dist="25400" dir="16200000" rotWithShape="0">
                    <a:srgbClr val="000000">
                      <a:alpha val="34000"/>
                    </a:srgbClr>
                  </a:outerShdw>
                </a:effectLst>
              </a:defRPr>
            </a:lvl1pPr>
          </a:lstStyle>
          <a:p>
            <a:r>
              <a:t>Title Text</a:t>
            </a:r>
          </a:p>
        </p:txBody>
      </p:sp>
      <p:sp>
        <p:nvSpPr>
          <p:cNvPr id="13" name="Body Level One…"/>
          <p:cNvSpPr txBox="1">
            <a:spLocks noGrp="1"/>
          </p:cNvSpPr>
          <p:nvPr>
            <p:ph type="body" sz="quarter" idx="1"/>
          </p:nvPr>
        </p:nvSpPr>
        <p:spPr>
          <a:xfrm>
            <a:off x="3454400" y="8305800"/>
            <a:ext cx="17475200" cy="19812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xfrm>
            <a:off x="11995150" y="13227050"/>
            <a:ext cx="419100" cy="508000"/>
          </a:xfrm>
          <a:prstGeom prst="rect">
            <a:avLst/>
          </a:prstGeom>
        </p:spPr>
        <p:txBody>
          <a:bodyPr/>
          <a:lstStyle>
            <a:lvl1pPr>
              <a:defRPr i="1">
                <a:solidFill>
                  <a:srgbClr val="F4E1B9"/>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4" name="–Johnny Appleseed"/>
          <p:cNvSpPr txBox="1">
            <a:spLocks noGrp="1"/>
          </p:cNvSpPr>
          <p:nvPr>
            <p:ph type="body" sz="quarter" idx="21"/>
          </p:nvPr>
        </p:nvSpPr>
        <p:spPr>
          <a:xfrm>
            <a:off x="2387600" y="8953500"/>
            <a:ext cx="19621500" cy="584200"/>
          </a:xfrm>
          <a:prstGeom prst="rect">
            <a:avLst/>
          </a:prstGeom>
        </p:spPr>
        <p:txBody>
          <a:bodyPr anchor="t">
            <a:spAutoFit/>
          </a:bodyPr>
          <a:lstStyle>
            <a:lvl1pPr marL="0" indent="0" algn="ctr">
              <a:lnSpc>
                <a:spcPct val="100000"/>
              </a:lnSpc>
              <a:spcBef>
                <a:spcPts val="0"/>
              </a:spcBef>
              <a:buSzTx/>
              <a:buNone/>
              <a:defRPr sz="3200"/>
            </a:lvl1pPr>
          </a:lstStyle>
          <a:p>
            <a:r>
              <a:t>–Johnny Appleseed</a:t>
            </a:r>
          </a:p>
        </p:txBody>
      </p:sp>
      <p:sp>
        <p:nvSpPr>
          <p:cNvPr id="95" name="“Type a quote here.”"/>
          <p:cNvSpPr txBox="1">
            <a:spLocks noGrp="1"/>
          </p:cNvSpPr>
          <p:nvPr>
            <p:ph type="body" sz="quarter" idx="22"/>
          </p:nvPr>
        </p:nvSpPr>
        <p:spPr>
          <a:xfrm>
            <a:off x="2387600" y="5994400"/>
            <a:ext cx="19621500" cy="990600"/>
          </a:xfrm>
          <a:prstGeom prst="rect">
            <a:avLst/>
          </a:prstGeom>
        </p:spPr>
        <p:txBody>
          <a:bodyPr>
            <a:spAutoFit/>
          </a:bodyPr>
          <a:lstStyle>
            <a:lvl1pPr marL="0" indent="0" algn="ctr">
              <a:lnSpc>
                <a:spcPct val="100000"/>
              </a:lnSpc>
              <a:spcBef>
                <a:spcPts val="3400"/>
              </a:spcBef>
              <a:buSzTx/>
              <a:buNone/>
            </a:lvl1pPr>
          </a:lstStyle>
          <a:p>
            <a:r>
              <a:t>“Type a quote here.”</a:t>
            </a:r>
          </a:p>
        </p:txBody>
      </p:sp>
      <p:sp>
        <p:nvSpPr>
          <p:cNvPr id="9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Small city built into a hillside overlooking the ocean"/>
          <p:cNvSpPr>
            <a:spLocks noGrp="1"/>
          </p:cNvSpPr>
          <p:nvPr>
            <p:ph type="pic" idx="21"/>
          </p:nvPr>
        </p:nvSpPr>
        <p:spPr>
          <a:xfrm>
            <a:off x="3311" y="5001"/>
            <a:ext cx="24422101" cy="17201286"/>
          </a:xfrm>
          <a:prstGeom prst="rect">
            <a:avLst/>
          </a:prstGeom>
        </p:spPr>
        <p:txBody>
          <a:bodyPr lIns="91439" tIns="45719" rIns="91439" bIns="45719" anchor="t">
            <a:noAutofit/>
          </a:bodyPr>
          <a:lstStyle/>
          <a:p>
            <a:endParaRP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 name="Small city built into a hillside overlooking the ocean"/>
          <p:cNvSpPr>
            <a:spLocks noGrp="1"/>
          </p:cNvSpPr>
          <p:nvPr>
            <p:ph type="pic" idx="21"/>
          </p:nvPr>
        </p:nvSpPr>
        <p:spPr>
          <a:xfrm>
            <a:off x="2438400" y="-482600"/>
            <a:ext cx="19507200" cy="13739560"/>
          </a:xfrm>
          <a:prstGeom prst="rect">
            <a:avLst/>
          </a:prstGeom>
          <a:ln w="9525">
            <a:round/>
          </a:ln>
        </p:spPr>
        <p:txBody>
          <a:bodyPr lIns="91439" tIns="45719" rIns="91439" bIns="45719" anchor="t">
            <a:noAutofit/>
          </a:bodyPr>
          <a:lstStyle/>
          <a:p>
            <a:endParaRPr/>
          </a:p>
        </p:txBody>
      </p:sp>
      <p:sp>
        <p:nvSpPr>
          <p:cNvPr id="22" name="Title Text"/>
          <p:cNvSpPr txBox="1">
            <a:spLocks noGrp="1"/>
          </p:cNvSpPr>
          <p:nvPr>
            <p:ph type="title"/>
          </p:nvPr>
        </p:nvSpPr>
        <p:spPr>
          <a:xfrm>
            <a:off x="3454400" y="10287000"/>
            <a:ext cx="17475200" cy="1638300"/>
          </a:xfrm>
          <a:prstGeom prst="rect">
            <a:avLst/>
          </a:prstGeom>
        </p:spPr>
        <p:txBody>
          <a:bodyPr/>
          <a:lstStyle>
            <a:lvl1pPr>
              <a:defRPr sz="10600">
                <a:solidFill>
                  <a:srgbClr val="F4D799"/>
                </a:solidFill>
                <a:effectLst>
                  <a:outerShdw blurRad="25400" dist="25400" dir="16200000" rotWithShape="0">
                    <a:srgbClr val="000000">
                      <a:alpha val="34000"/>
                    </a:srgbClr>
                  </a:outerShdw>
                </a:effectLst>
              </a:defRPr>
            </a:lvl1pPr>
          </a:lstStyle>
          <a:p>
            <a:r>
              <a:t>Title Text</a:t>
            </a:r>
          </a:p>
        </p:txBody>
      </p:sp>
      <p:sp>
        <p:nvSpPr>
          <p:cNvPr id="23" name="Body Level One…"/>
          <p:cNvSpPr txBox="1">
            <a:spLocks noGrp="1"/>
          </p:cNvSpPr>
          <p:nvPr>
            <p:ph type="body" sz="quarter" idx="1"/>
          </p:nvPr>
        </p:nvSpPr>
        <p:spPr>
          <a:xfrm>
            <a:off x="3454400" y="11912600"/>
            <a:ext cx="17475200" cy="914400"/>
          </a:xfrm>
          <a:prstGeom prst="rect">
            <a:avLst/>
          </a:prstGeom>
        </p:spPr>
        <p:txBody>
          <a:bodyPr anchor="t"/>
          <a:lstStyle>
            <a:lvl1pPr marL="0" indent="0" algn="ctr">
              <a:spcBef>
                <a:spcPts val="0"/>
              </a:spcBef>
              <a:buSzTx/>
              <a:buNone/>
              <a:defRPr sz="4600">
                <a:solidFill>
                  <a:srgbClr val="C8AF7B"/>
                </a:solidFill>
                <a:effectLst>
                  <a:outerShdw blurRad="25400" dist="12700" dir="16200000" rotWithShape="0">
                    <a:srgbClr val="000000">
                      <a:alpha val="48000"/>
                    </a:srgbClr>
                  </a:outerShdw>
                </a:effectLst>
              </a:defRPr>
            </a:lvl1pPr>
            <a:lvl2pPr marL="0" indent="0" algn="ctr">
              <a:spcBef>
                <a:spcPts val="0"/>
              </a:spcBef>
              <a:buSzTx/>
              <a:buNone/>
              <a:defRPr sz="4600">
                <a:solidFill>
                  <a:srgbClr val="C8AF7B"/>
                </a:solidFill>
                <a:effectLst>
                  <a:outerShdw blurRad="25400" dist="12700" dir="16200000" rotWithShape="0">
                    <a:srgbClr val="000000">
                      <a:alpha val="48000"/>
                    </a:srgbClr>
                  </a:outerShdw>
                </a:effectLst>
              </a:defRPr>
            </a:lvl2pPr>
            <a:lvl3pPr marL="0" indent="0" algn="ctr">
              <a:spcBef>
                <a:spcPts val="0"/>
              </a:spcBef>
              <a:buSzTx/>
              <a:buNone/>
              <a:defRPr sz="4600">
                <a:solidFill>
                  <a:srgbClr val="C8AF7B"/>
                </a:solidFill>
                <a:effectLst>
                  <a:outerShdw blurRad="25400" dist="12700" dir="16200000" rotWithShape="0">
                    <a:srgbClr val="000000">
                      <a:alpha val="48000"/>
                    </a:srgbClr>
                  </a:outerShdw>
                </a:effectLst>
              </a:defRPr>
            </a:lvl3pPr>
            <a:lvl4pPr marL="0" indent="0" algn="ctr">
              <a:spcBef>
                <a:spcPts val="0"/>
              </a:spcBef>
              <a:buSzTx/>
              <a:buNone/>
              <a:defRPr sz="4600">
                <a:solidFill>
                  <a:srgbClr val="C8AF7B"/>
                </a:solidFill>
                <a:effectLst>
                  <a:outerShdw blurRad="25400" dist="12700" dir="16200000" rotWithShape="0">
                    <a:srgbClr val="000000">
                      <a:alpha val="48000"/>
                    </a:srgbClr>
                  </a:outerShdw>
                </a:effectLst>
              </a:defRPr>
            </a:lvl4pPr>
            <a:lvl5pPr marL="0" indent="0" algn="ctr">
              <a:spcBef>
                <a:spcPts val="0"/>
              </a:spcBef>
              <a:buSzTx/>
              <a:buNone/>
              <a:defRPr sz="4600">
                <a:solidFill>
                  <a:srgbClr val="C8AF7B"/>
                </a:solidFill>
                <a:effectLst>
                  <a:outerShdw blurRad="25400" dist="12700" dir="16200000" rotWithShape="0">
                    <a:srgbClr val="000000">
                      <a:alpha val="48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lvl1pPr>
              <a:defRPr i="1">
                <a:solidFill>
                  <a:srgbClr val="F4E1B9"/>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re">
    <p:spTree>
      <p:nvGrpSpPr>
        <p:cNvPr id="1" name=""/>
        <p:cNvGrpSpPr/>
        <p:nvPr/>
      </p:nvGrpSpPr>
      <p:grpSpPr>
        <a:xfrm>
          <a:off x="0" y="0"/>
          <a:ext cx="0" cy="0"/>
          <a:chOff x="0" y="0"/>
          <a:chExt cx="0" cy="0"/>
        </a:xfrm>
      </p:grpSpPr>
      <p:sp>
        <p:nvSpPr>
          <p:cNvPr id="31" name="Title Text"/>
          <p:cNvSpPr txBox="1">
            <a:spLocks noGrp="1"/>
          </p:cNvSpPr>
          <p:nvPr>
            <p:ph type="title"/>
          </p:nvPr>
        </p:nvSpPr>
        <p:spPr>
          <a:xfrm>
            <a:off x="2387600" y="5308600"/>
            <a:ext cx="19621500" cy="3111500"/>
          </a:xfrm>
          <a:prstGeom prst="rect">
            <a:avLst/>
          </a:prstGeom>
        </p:spPr>
        <p:txBody>
          <a:bodyPr/>
          <a:lstStyle/>
          <a:p>
            <a:r>
              <a:t>Title Text</a:t>
            </a:r>
          </a:p>
        </p:txBody>
      </p:sp>
      <p:sp>
        <p:nvSpPr>
          <p:cNvPr id="3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9" name="Small city built into a hillside overlooking the ocean"/>
          <p:cNvSpPr>
            <a:spLocks noGrp="1"/>
          </p:cNvSpPr>
          <p:nvPr>
            <p:ph type="pic" idx="21"/>
          </p:nvPr>
        </p:nvSpPr>
        <p:spPr>
          <a:xfrm>
            <a:off x="11099182" y="1524000"/>
            <a:ext cx="15562608" cy="10961254"/>
          </a:xfrm>
          <a:prstGeom prst="rect">
            <a:avLst/>
          </a:prstGeom>
          <a:ln w="9525">
            <a:round/>
          </a:ln>
        </p:spPr>
        <p:txBody>
          <a:bodyPr lIns="91439" tIns="45719" rIns="91439" bIns="45719" anchor="t">
            <a:noAutofit/>
          </a:bodyPr>
          <a:lstStyle/>
          <a:p>
            <a:endParaRPr/>
          </a:p>
        </p:txBody>
      </p:sp>
      <p:sp>
        <p:nvSpPr>
          <p:cNvPr id="40" name="Title Text"/>
          <p:cNvSpPr txBox="1">
            <a:spLocks noGrp="1"/>
          </p:cNvSpPr>
          <p:nvPr>
            <p:ph type="title"/>
          </p:nvPr>
        </p:nvSpPr>
        <p:spPr>
          <a:xfrm>
            <a:off x="1447800" y="3708400"/>
            <a:ext cx="11341100" cy="3429000"/>
          </a:xfrm>
          <a:prstGeom prst="rect">
            <a:avLst/>
          </a:prstGeom>
        </p:spPr>
        <p:txBody>
          <a:bodyPr anchor="b"/>
          <a:lstStyle/>
          <a:p>
            <a:r>
              <a:t>Title Text</a:t>
            </a:r>
          </a:p>
        </p:txBody>
      </p:sp>
      <p:sp>
        <p:nvSpPr>
          <p:cNvPr id="41" name="Body Level One…"/>
          <p:cNvSpPr txBox="1">
            <a:spLocks noGrp="1"/>
          </p:cNvSpPr>
          <p:nvPr>
            <p:ph type="body" sz="quarter" idx="1"/>
          </p:nvPr>
        </p:nvSpPr>
        <p:spPr>
          <a:xfrm>
            <a:off x="1447800" y="7150100"/>
            <a:ext cx="11341100" cy="4813300"/>
          </a:xfrm>
          <a:prstGeom prst="rect">
            <a:avLst/>
          </a:prstGeom>
        </p:spPr>
        <p:txBody>
          <a:bodyPr anchor="t"/>
          <a:lstStyle>
            <a:lvl1pPr marL="0" indent="0" algn="ctr">
              <a:spcBef>
                <a:spcPts val="0"/>
              </a:spcBef>
              <a:buSzTx/>
              <a:buNone/>
              <a:defRPr sz="5000"/>
            </a:lvl1pPr>
            <a:lvl2pPr marL="0" indent="0" algn="ctr">
              <a:spcBef>
                <a:spcPts val="0"/>
              </a:spcBef>
              <a:buSzTx/>
              <a:buNone/>
              <a:defRPr sz="5000"/>
            </a:lvl2pPr>
            <a:lvl3pPr marL="0" indent="0" algn="ctr">
              <a:spcBef>
                <a:spcPts val="0"/>
              </a:spcBef>
              <a:buSzTx/>
              <a:buNone/>
              <a:defRPr sz="5000"/>
            </a:lvl3pPr>
            <a:lvl4pPr marL="0" indent="0" algn="ctr">
              <a:spcBef>
                <a:spcPts val="0"/>
              </a:spcBef>
              <a:buSzTx/>
              <a:buNone/>
              <a:defRPr sz="5000"/>
            </a:lvl4pPr>
            <a:lvl5pPr marL="0" indent="0" algn="ctr">
              <a:spcBef>
                <a:spcPts val="0"/>
              </a:spcBef>
              <a:buSzTx/>
              <a:buNone/>
              <a:defRPr sz="5000"/>
            </a:lvl5pPr>
          </a:lstStyle>
          <a:p>
            <a:r>
              <a:t>Body Level One</a:t>
            </a:r>
          </a:p>
          <a:p>
            <a:pPr lvl="1"/>
            <a:r>
              <a:t>Body Level Two</a:t>
            </a:r>
          </a:p>
          <a:p>
            <a:pPr lvl="2"/>
            <a:r>
              <a:t>Body Level Three</a:t>
            </a:r>
          </a:p>
          <a:p>
            <a:pPr lvl="3"/>
            <a:r>
              <a:t>Body Level Four</a:t>
            </a:r>
          </a:p>
          <a:p>
            <a:pPr lvl="4"/>
            <a:r>
              <a:t>Body Level Five</a:t>
            </a:r>
          </a:p>
        </p:txBody>
      </p:sp>
      <p:sp>
        <p:nvSpPr>
          <p:cNvPr id="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9" name="Title Text"/>
          <p:cNvSpPr txBox="1">
            <a:spLocks noGrp="1"/>
          </p:cNvSpPr>
          <p:nvPr>
            <p:ph type="title"/>
          </p:nvPr>
        </p:nvSpPr>
        <p:spPr>
          <a:prstGeom prst="rect">
            <a:avLst/>
          </a:prstGeom>
        </p:spPr>
        <p:txBody>
          <a:bodyPr/>
          <a:lstStyle/>
          <a:p>
            <a:r>
              <a:t>Title Text</a:t>
            </a: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Body Level One…"/>
          <p:cNvSpPr txBox="1">
            <a:spLocks noGrp="1"/>
          </p:cNvSpPr>
          <p:nvPr>
            <p:ph type="body" idx="1"/>
          </p:nvPr>
        </p:nvSpPr>
        <p:spPr>
          <a:xfrm>
            <a:off x="2387600" y="4330700"/>
            <a:ext cx="196215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Body Level One</a:t>
            </a:r>
          </a:p>
          <a:p>
            <a:pPr lvl="1"/>
            <a:r>
              <a:t>Body Level Two</a:t>
            </a:r>
          </a:p>
          <a:p>
            <a:pPr lvl="2"/>
            <a:r>
              <a:t>Body Level Three</a:t>
            </a:r>
          </a:p>
          <a:p>
            <a:pPr lvl="3"/>
            <a:r>
              <a:t>Body Level Four</a:t>
            </a:r>
          </a:p>
          <a:p>
            <a:pPr lvl="4"/>
            <a:r>
              <a:t>Body Level Five</a:t>
            </a: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6" name="Small city built into a hillside overlooking the ocean"/>
          <p:cNvSpPr>
            <a:spLocks noGrp="1"/>
          </p:cNvSpPr>
          <p:nvPr>
            <p:ph type="pic" sz="half" idx="21"/>
          </p:nvPr>
        </p:nvSpPr>
        <p:spPr>
          <a:xfrm>
            <a:off x="12331700" y="4673600"/>
            <a:ext cx="10742482" cy="7566282"/>
          </a:xfrm>
          <a:prstGeom prst="rect">
            <a:avLst/>
          </a:prstGeom>
          <a:ln w="9525">
            <a:round/>
          </a:ln>
        </p:spPr>
        <p:txBody>
          <a:bodyPr lIns="91439" tIns="45719" rIns="91439" bIns="45719" anchor="t">
            <a:noAutofit/>
          </a:bodyPr>
          <a:lstStyle/>
          <a:p>
            <a:endParaRPr/>
          </a:p>
        </p:txBody>
      </p:sp>
      <p:sp>
        <p:nvSpPr>
          <p:cNvPr id="67" name="Title Text"/>
          <p:cNvSpPr txBox="1">
            <a:spLocks noGrp="1"/>
          </p:cNvSpPr>
          <p:nvPr>
            <p:ph type="title"/>
          </p:nvPr>
        </p:nvSpPr>
        <p:spPr>
          <a:prstGeom prst="rect">
            <a:avLst/>
          </a:prstGeom>
        </p:spPr>
        <p:txBody>
          <a:bodyPr/>
          <a:lstStyle/>
          <a:p>
            <a:r>
              <a:t>Title Text</a:t>
            </a:r>
          </a:p>
        </p:txBody>
      </p:sp>
      <p:sp>
        <p:nvSpPr>
          <p:cNvPr id="68" name="Body Level One…"/>
          <p:cNvSpPr txBox="1">
            <a:spLocks noGrp="1"/>
          </p:cNvSpPr>
          <p:nvPr>
            <p:ph type="body" sz="half" idx="1"/>
          </p:nvPr>
        </p:nvSpPr>
        <p:spPr>
          <a:xfrm>
            <a:off x="2387600" y="4330700"/>
            <a:ext cx="98552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r>
              <a:t>Body Level One</a:t>
            </a:r>
          </a:p>
          <a:p>
            <a:pPr lvl="1"/>
            <a:r>
              <a:t>Body Level Two</a:t>
            </a:r>
          </a:p>
          <a:p>
            <a:pPr lvl="2"/>
            <a:r>
              <a:t>Body Level Three</a:t>
            </a:r>
          </a:p>
          <a:p>
            <a:pPr lvl="3"/>
            <a:r>
              <a:t>Body Level Four</a:t>
            </a:r>
          </a:p>
          <a:p>
            <a:pPr lvl="4"/>
            <a:r>
              <a:t>Body Level Five</a:t>
            </a:r>
          </a:p>
        </p:txBody>
      </p:sp>
      <p:sp>
        <p:nvSpPr>
          <p:cNvPr id="6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6" name="Body Level One…"/>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7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4" name="Stone building in Morocco with ocean and sky in the background"/>
          <p:cNvSpPr>
            <a:spLocks noGrp="1"/>
          </p:cNvSpPr>
          <p:nvPr>
            <p:ph type="pic" sz="half" idx="21"/>
          </p:nvPr>
        </p:nvSpPr>
        <p:spPr>
          <a:xfrm>
            <a:off x="12494232" y="6705600"/>
            <a:ext cx="10404086" cy="6924769"/>
          </a:xfrm>
          <a:prstGeom prst="rect">
            <a:avLst/>
          </a:prstGeom>
          <a:ln w="9525">
            <a:round/>
          </a:ln>
        </p:spPr>
        <p:txBody>
          <a:bodyPr lIns="91439" tIns="45719" rIns="91439" bIns="45719" anchor="t">
            <a:noAutofit/>
          </a:bodyPr>
          <a:lstStyle/>
          <a:p>
            <a:endParaRPr/>
          </a:p>
        </p:txBody>
      </p:sp>
      <p:sp>
        <p:nvSpPr>
          <p:cNvPr id="85" name="Small city built into a hillside overlooking the ocean"/>
          <p:cNvSpPr>
            <a:spLocks noGrp="1"/>
          </p:cNvSpPr>
          <p:nvPr>
            <p:ph type="pic" sz="half" idx="22"/>
          </p:nvPr>
        </p:nvSpPr>
        <p:spPr>
          <a:xfrm>
            <a:off x="11289407" y="1189547"/>
            <a:ext cx="11582401" cy="8157865"/>
          </a:xfrm>
          <a:prstGeom prst="rect">
            <a:avLst/>
          </a:prstGeom>
          <a:ln w="9525">
            <a:round/>
          </a:ln>
        </p:spPr>
        <p:txBody>
          <a:bodyPr lIns="91439" tIns="45719" rIns="91439" bIns="45719" anchor="t">
            <a:noAutofit/>
          </a:bodyPr>
          <a:lstStyle/>
          <a:p>
            <a:endParaRPr/>
          </a:p>
        </p:txBody>
      </p:sp>
      <p:sp>
        <p:nvSpPr>
          <p:cNvPr id="86" name="Natural stone arch on a beach in Morocco"/>
          <p:cNvSpPr>
            <a:spLocks noGrp="1"/>
          </p:cNvSpPr>
          <p:nvPr>
            <p:ph type="pic" idx="23"/>
          </p:nvPr>
        </p:nvSpPr>
        <p:spPr>
          <a:xfrm>
            <a:off x="1651000" y="-1193800"/>
            <a:ext cx="10502900" cy="16110521"/>
          </a:xfrm>
          <a:prstGeom prst="rect">
            <a:avLst/>
          </a:prstGeom>
          <a:ln w="9525">
            <a:round/>
          </a:ln>
        </p:spPr>
        <p:txBody>
          <a:bodyPr lIns="91439" tIns="45719" rIns="91439" bIns="45719" anchor="t">
            <a:noAutofit/>
          </a:bodyPr>
          <a:lstStyle/>
          <a:p>
            <a:endParaRPr/>
          </a:p>
        </p:txBody>
      </p:sp>
      <p:sp>
        <p:nvSpPr>
          <p:cNvPr id="8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Body Level One…"/>
          <p:cNvSpPr txBox="1">
            <a:spLocks noGrp="1"/>
          </p:cNvSpPr>
          <p:nvPr>
            <p:ph type="body" idx="1"/>
          </p:nvPr>
        </p:nvSpPr>
        <p:spPr>
          <a:xfrm>
            <a:off x="2387600" y="1295400"/>
            <a:ext cx="19621500" cy="11125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buBlip>
                <a:blip r:embed="rId15"/>
              </a:buBlip>
            </a:lvl1pPr>
            <a:lvl2pPr>
              <a:buBlip>
                <a:blip r:embed="rId15"/>
              </a:buBlip>
            </a:lvl2pPr>
            <a:lvl3pPr>
              <a:buBlip>
                <a:blip r:embed="rId15"/>
              </a:buBlip>
            </a:lvl3pPr>
            <a:lvl4pPr>
              <a:buBlip>
                <a:blip r:embed="rId15"/>
              </a:buBlip>
            </a:lvl4pPr>
            <a:lvl5pPr>
              <a:buBlip>
                <a:blip r:embed="rId15"/>
              </a:buBlip>
            </a:lvl5pPr>
          </a:lstStyle>
          <a:p>
            <a:r>
              <a:t>Body Level One</a:t>
            </a:r>
          </a:p>
          <a:p>
            <a:pPr lvl="1"/>
            <a:r>
              <a:t>Body Level Two</a:t>
            </a:r>
          </a:p>
          <a:p>
            <a:pPr lvl="2"/>
            <a:r>
              <a:t>Body Level Three</a:t>
            </a:r>
          </a:p>
          <a:p>
            <a:pPr lvl="3"/>
            <a:r>
              <a:t>Body Level Four</a:t>
            </a:r>
          </a:p>
          <a:p>
            <a:pPr lvl="4"/>
            <a:r>
              <a:t>Body Level Five</a:t>
            </a:r>
          </a:p>
        </p:txBody>
      </p:sp>
      <p:sp>
        <p:nvSpPr>
          <p:cNvPr id="3" name="Title Text"/>
          <p:cNvSpPr txBox="1">
            <a:spLocks noGrp="1"/>
          </p:cNvSpPr>
          <p:nvPr>
            <p:ph type="title"/>
          </p:nvPr>
        </p:nvSpPr>
        <p:spPr>
          <a:xfrm>
            <a:off x="2387600" y="1193800"/>
            <a:ext cx="19621500" cy="2324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4" name="Slide Number"/>
          <p:cNvSpPr txBox="1">
            <a:spLocks noGrp="1"/>
          </p:cNvSpPr>
          <p:nvPr>
            <p:ph type="sldNum" sz="quarter" idx="2"/>
          </p:nvPr>
        </p:nvSpPr>
        <p:spPr>
          <a:xfrm>
            <a:off x="11995150" y="13233400"/>
            <a:ext cx="419100" cy="508000"/>
          </a:xfrm>
          <a:prstGeom prst="rect">
            <a:avLst/>
          </a:prstGeom>
          <a:ln w="12700">
            <a:miter lim="400000"/>
          </a:ln>
        </p:spPr>
        <p:txBody>
          <a:bodyPr wrap="none" lIns="50800" tIns="50800" rIns="50800" bIns="50800" anchor="ctr">
            <a:spAutoFit/>
          </a:bodyPr>
          <a:lstStyle>
            <a:lvl1pPr>
              <a:defRPr sz="2400" b="1" i="0">
                <a:solidFill>
                  <a:srgbClr val="F3F1DF"/>
                </a:solidFill>
                <a:effectLst>
                  <a:outerShdw blurRad="25400" dist="12700" dir="16200000" rotWithShape="0">
                    <a:srgbClr val="000000">
                      <a:alpha val="80000"/>
                    </a:srgbClr>
                  </a:outerShdw>
                </a:effectLst>
                <a:latin typeface="Palatino"/>
                <a:ea typeface="Palatino"/>
                <a:cs typeface="Palatino"/>
                <a:sym typeface="Palatino"/>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5500" rtl="0" latinLnBrk="0">
        <a:lnSpc>
          <a:spcPct val="100000"/>
        </a:lnSpc>
        <a:spcBef>
          <a:spcPts val="0"/>
        </a:spcBef>
        <a:spcAft>
          <a:spcPts val="0"/>
        </a:spcAft>
        <a:buClrTx/>
        <a:buSzTx/>
        <a:buFontTx/>
        <a:buNone/>
        <a:tabLst/>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1pPr>
      <a:lvl2pPr marL="0" marR="0" indent="0" algn="ctr" defTabSz="825500" rtl="0" latinLnBrk="0">
        <a:lnSpc>
          <a:spcPct val="100000"/>
        </a:lnSpc>
        <a:spcBef>
          <a:spcPts val="0"/>
        </a:spcBef>
        <a:spcAft>
          <a:spcPts val="0"/>
        </a:spcAft>
        <a:buClrTx/>
        <a:buSzTx/>
        <a:buFontTx/>
        <a:buNone/>
        <a:tabLst/>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2pPr>
      <a:lvl3pPr marL="0" marR="0" indent="0" algn="ctr" defTabSz="825500" rtl="0" latinLnBrk="0">
        <a:lnSpc>
          <a:spcPct val="100000"/>
        </a:lnSpc>
        <a:spcBef>
          <a:spcPts val="0"/>
        </a:spcBef>
        <a:spcAft>
          <a:spcPts val="0"/>
        </a:spcAft>
        <a:buClrTx/>
        <a:buSzTx/>
        <a:buFontTx/>
        <a:buNone/>
        <a:tabLst/>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3pPr>
      <a:lvl4pPr marL="0" marR="0" indent="0" algn="ctr" defTabSz="825500" rtl="0" latinLnBrk="0">
        <a:lnSpc>
          <a:spcPct val="100000"/>
        </a:lnSpc>
        <a:spcBef>
          <a:spcPts val="0"/>
        </a:spcBef>
        <a:spcAft>
          <a:spcPts val="0"/>
        </a:spcAft>
        <a:buClrTx/>
        <a:buSzTx/>
        <a:buFontTx/>
        <a:buNone/>
        <a:tabLst/>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4pPr>
      <a:lvl5pPr marL="0" marR="0" indent="0" algn="ctr" defTabSz="825500" rtl="0" latinLnBrk="0">
        <a:lnSpc>
          <a:spcPct val="100000"/>
        </a:lnSpc>
        <a:spcBef>
          <a:spcPts val="0"/>
        </a:spcBef>
        <a:spcAft>
          <a:spcPts val="0"/>
        </a:spcAft>
        <a:buClrTx/>
        <a:buSzTx/>
        <a:buFontTx/>
        <a:buNone/>
        <a:tabLst/>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5pPr>
      <a:lvl6pPr marL="0" marR="0" indent="0" algn="ctr" defTabSz="825500" rtl="0" latinLnBrk="0">
        <a:lnSpc>
          <a:spcPct val="100000"/>
        </a:lnSpc>
        <a:spcBef>
          <a:spcPts val="0"/>
        </a:spcBef>
        <a:spcAft>
          <a:spcPts val="0"/>
        </a:spcAft>
        <a:buClrTx/>
        <a:buSzTx/>
        <a:buFontTx/>
        <a:buNone/>
        <a:tabLst/>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6pPr>
      <a:lvl7pPr marL="0" marR="0" indent="0" algn="ctr" defTabSz="825500" rtl="0" latinLnBrk="0">
        <a:lnSpc>
          <a:spcPct val="100000"/>
        </a:lnSpc>
        <a:spcBef>
          <a:spcPts val="0"/>
        </a:spcBef>
        <a:spcAft>
          <a:spcPts val="0"/>
        </a:spcAft>
        <a:buClrTx/>
        <a:buSzTx/>
        <a:buFontTx/>
        <a:buNone/>
        <a:tabLst/>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7pPr>
      <a:lvl8pPr marL="0" marR="0" indent="0" algn="ctr" defTabSz="825500" rtl="0" latinLnBrk="0">
        <a:lnSpc>
          <a:spcPct val="100000"/>
        </a:lnSpc>
        <a:spcBef>
          <a:spcPts val="0"/>
        </a:spcBef>
        <a:spcAft>
          <a:spcPts val="0"/>
        </a:spcAft>
        <a:buClrTx/>
        <a:buSzTx/>
        <a:buFontTx/>
        <a:buNone/>
        <a:tabLst/>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8pPr>
      <a:lvl9pPr marL="0" marR="0" indent="0" algn="ctr" defTabSz="825500" rtl="0" latinLnBrk="0">
        <a:lnSpc>
          <a:spcPct val="100000"/>
        </a:lnSpc>
        <a:spcBef>
          <a:spcPts val="0"/>
        </a:spcBef>
        <a:spcAft>
          <a:spcPts val="0"/>
        </a:spcAft>
        <a:buClrTx/>
        <a:buSzTx/>
        <a:buFontTx/>
        <a:buNone/>
        <a:tabLst/>
        <a:defRPr sz="9400" b="0" i="0" u="none" strike="noStrike" cap="none" spc="0" baseline="0">
          <a:solidFill>
            <a:srgbClr val="BCB08F"/>
          </a:solidFill>
          <a:effectLst>
            <a:outerShdw blurRad="12700" dist="12700" dir="16200000" rotWithShape="0">
              <a:srgbClr val="000000">
                <a:alpha val="50000"/>
              </a:srgbClr>
            </a:outerShdw>
          </a:effectLst>
          <a:uFillTx/>
          <a:latin typeface="+mn-lt"/>
          <a:ea typeface="+mn-ea"/>
          <a:cs typeface="+mn-cs"/>
          <a:sym typeface="Hoefler Text"/>
        </a:defRPr>
      </a:lvl9pPr>
    </p:titleStyle>
    <p:bodyStyle>
      <a:lvl1pPr marL="673100" marR="0" indent="-673100" algn="l" defTabSz="825500" rtl="0" latinLnBrk="0">
        <a:lnSpc>
          <a:spcPct val="120000"/>
        </a:lnSpc>
        <a:spcBef>
          <a:spcPts val="4500"/>
        </a:spcBef>
        <a:spcAft>
          <a:spcPts val="0"/>
        </a:spcAft>
        <a:buClrTx/>
        <a:buSzPct val="50000"/>
        <a:buFontTx/>
        <a:buBlip>
          <a:blip r:embed="rId15"/>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1pPr>
      <a:lvl2pPr marL="1346200" marR="0" indent="-673100" algn="l" defTabSz="825500" rtl="0" latinLnBrk="0">
        <a:lnSpc>
          <a:spcPct val="120000"/>
        </a:lnSpc>
        <a:spcBef>
          <a:spcPts val="4500"/>
        </a:spcBef>
        <a:spcAft>
          <a:spcPts val="0"/>
        </a:spcAft>
        <a:buClrTx/>
        <a:buSzPct val="50000"/>
        <a:buFontTx/>
        <a:buBlip>
          <a:blip r:embed="rId15"/>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2pPr>
      <a:lvl3pPr marL="2019300" marR="0" indent="-673100" algn="l" defTabSz="825500" rtl="0" latinLnBrk="0">
        <a:lnSpc>
          <a:spcPct val="120000"/>
        </a:lnSpc>
        <a:spcBef>
          <a:spcPts val="4500"/>
        </a:spcBef>
        <a:spcAft>
          <a:spcPts val="0"/>
        </a:spcAft>
        <a:buClrTx/>
        <a:buSzPct val="50000"/>
        <a:buFontTx/>
        <a:buBlip>
          <a:blip r:embed="rId15"/>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3pPr>
      <a:lvl4pPr marL="2692400" marR="0" indent="-673100" algn="l" defTabSz="825500" rtl="0" latinLnBrk="0">
        <a:lnSpc>
          <a:spcPct val="120000"/>
        </a:lnSpc>
        <a:spcBef>
          <a:spcPts val="4500"/>
        </a:spcBef>
        <a:spcAft>
          <a:spcPts val="0"/>
        </a:spcAft>
        <a:buClrTx/>
        <a:buSzPct val="50000"/>
        <a:buFontTx/>
        <a:buBlip>
          <a:blip r:embed="rId15"/>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4pPr>
      <a:lvl5pPr marL="3365500" marR="0" indent="-673100" algn="l" defTabSz="825500" rtl="0" latinLnBrk="0">
        <a:lnSpc>
          <a:spcPct val="120000"/>
        </a:lnSpc>
        <a:spcBef>
          <a:spcPts val="4500"/>
        </a:spcBef>
        <a:spcAft>
          <a:spcPts val="0"/>
        </a:spcAft>
        <a:buClrTx/>
        <a:buSzPct val="50000"/>
        <a:buFontTx/>
        <a:buBlip>
          <a:blip r:embed="rId15"/>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5pPr>
      <a:lvl6pPr marL="4038600" marR="0" indent="-673100" algn="l" defTabSz="825500" rtl="0" latinLnBrk="0">
        <a:lnSpc>
          <a:spcPct val="120000"/>
        </a:lnSpc>
        <a:spcBef>
          <a:spcPts val="4500"/>
        </a:spcBef>
        <a:spcAft>
          <a:spcPts val="0"/>
        </a:spcAft>
        <a:buClrTx/>
        <a:buSzPct val="50000"/>
        <a:buFontTx/>
        <a:buBlip>
          <a:blip r:embed="rId15"/>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6pPr>
      <a:lvl7pPr marL="4711700" marR="0" indent="-673100" algn="l" defTabSz="825500" rtl="0" latinLnBrk="0">
        <a:lnSpc>
          <a:spcPct val="120000"/>
        </a:lnSpc>
        <a:spcBef>
          <a:spcPts val="4500"/>
        </a:spcBef>
        <a:spcAft>
          <a:spcPts val="0"/>
        </a:spcAft>
        <a:buClrTx/>
        <a:buSzPct val="50000"/>
        <a:buFontTx/>
        <a:buBlip>
          <a:blip r:embed="rId15"/>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7pPr>
      <a:lvl8pPr marL="5384800" marR="0" indent="-673100" algn="l" defTabSz="825500" rtl="0" latinLnBrk="0">
        <a:lnSpc>
          <a:spcPct val="120000"/>
        </a:lnSpc>
        <a:spcBef>
          <a:spcPts val="4500"/>
        </a:spcBef>
        <a:spcAft>
          <a:spcPts val="0"/>
        </a:spcAft>
        <a:buClrTx/>
        <a:buSzPct val="50000"/>
        <a:buFontTx/>
        <a:buBlip>
          <a:blip r:embed="rId15"/>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8pPr>
      <a:lvl9pPr marL="6057900" marR="0" indent="-673100" algn="l" defTabSz="825500" rtl="0" latinLnBrk="0">
        <a:lnSpc>
          <a:spcPct val="120000"/>
        </a:lnSpc>
        <a:spcBef>
          <a:spcPts val="4500"/>
        </a:spcBef>
        <a:spcAft>
          <a:spcPts val="0"/>
        </a:spcAft>
        <a:buClrTx/>
        <a:buSzPct val="50000"/>
        <a:buFontTx/>
        <a:buBlip>
          <a:blip r:embed="rId15"/>
        </a:buBlip>
        <a:tabLst/>
        <a:defRPr sz="5800" b="0" i="1" u="none" strike="noStrike" cap="none" spc="0" baseline="0">
          <a:solidFill>
            <a:srgbClr val="86837F">
              <a:alpha val="80000"/>
            </a:srgbClr>
          </a:solidFill>
          <a:effectLst>
            <a:outerShdw blurRad="25400" dist="12700" dir="5400000" rotWithShape="0">
              <a:srgbClr val="FFFFFF"/>
            </a:outerShdw>
          </a:effectLst>
          <a:uFillTx/>
          <a:latin typeface="+mn-lt"/>
          <a:ea typeface="+mn-ea"/>
          <a:cs typeface="+mn-cs"/>
          <a:sym typeface="Hoefler Text"/>
        </a:defRPr>
      </a:lvl9pPr>
    </p:bodyStyle>
    <p:otherStyle>
      <a:lvl1pPr marL="0" marR="0" indent="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1pPr>
      <a:lvl2pPr marL="0" marR="0" indent="2286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2pPr>
      <a:lvl3pPr marL="0" marR="0" indent="4572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3pPr>
      <a:lvl4pPr marL="0" marR="0" indent="6858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4pPr>
      <a:lvl5pPr marL="0" marR="0" indent="9144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5pPr>
      <a:lvl6pPr marL="0" marR="0" indent="11430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6pPr>
      <a:lvl7pPr marL="0" marR="0" indent="13716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7pPr>
      <a:lvl8pPr marL="0" marR="0" indent="16002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8pPr>
      <a:lvl9pPr marL="0" marR="0" indent="1828800" algn="ctr" defTabSz="825500" latinLnBrk="0">
        <a:lnSpc>
          <a:spcPct val="100000"/>
        </a:lnSpc>
        <a:spcBef>
          <a:spcPts val="0"/>
        </a:spcBef>
        <a:spcAft>
          <a:spcPts val="0"/>
        </a:spcAft>
        <a:buClrTx/>
        <a:buSzTx/>
        <a:buFontTx/>
        <a:buNone/>
        <a:tabLst/>
        <a:defRPr sz="2400" b="1" i="0" u="none" strike="noStrike" cap="none" spc="0" baseline="0">
          <a:solidFill>
            <a:schemeClr val="tx1"/>
          </a:solidFill>
          <a:effectLst>
            <a:outerShdw blurRad="25400" dist="12700" dir="16200000" rotWithShape="0">
              <a:srgbClr val="000000">
                <a:alpha val="80000"/>
              </a:srgbClr>
            </a:outerShdw>
          </a:effectLst>
          <a:uFillTx/>
          <a:latin typeface="+mn-lt"/>
          <a:ea typeface="+mn-ea"/>
          <a:cs typeface="+mn-cs"/>
          <a:sym typeface="Palatino"/>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txBox="1">
            <a:spLocks noGrp="1"/>
          </p:cNvSpPr>
          <p:nvPr>
            <p:ph type="ctrTitle"/>
          </p:nvPr>
        </p:nvSpPr>
        <p:spPr>
          <a:prstGeom prst="rect">
            <a:avLst/>
          </a:prstGeom>
        </p:spPr>
        <p:txBody>
          <a:bodyPr/>
          <a:lstStyle>
            <a:lvl1pPr>
              <a:defRPr u="sng"/>
            </a:lvl1pPr>
          </a:lstStyle>
          <a:p>
            <a:r>
              <a:t>Ipo Analysis - Assignment 3</a:t>
            </a:r>
          </a:p>
        </p:txBody>
      </p:sp>
      <p:sp>
        <p:nvSpPr>
          <p:cNvPr id="121" name="Subtitle 2"/>
          <p:cNvSpPr txBox="1">
            <a:spLocks noGrp="1"/>
          </p:cNvSpPr>
          <p:nvPr>
            <p:ph type="subTitle" sz="quarter" idx="1"/>
          </p:nvPr>
        </p:nvSpPr>
        <p:spPr>
          <a:xfrm>
            <a:off x="3454400" y="8305799"/>
            <a:ext cx="17475200" cy="3702829"/>
          </a:xfrm>
          <a:prstGeom prst="rect">
            <a:avLst/>
          </a:prstGeom>
        </p:spPr>
        <p:txBody>
          <a:bodyPr/>
          <a:lstStyle/>
          <a:p>
            <a:pPr defTabSz="430911">
              <a:defRPr sz="3689" i="0">
                <a:effectLst>
                  <a:outerShdw blurRad="22860" dist="11430" dir="16200000" rotWithShape="0">
                    <a:srgbClr val="000000">
                      <a:alpha val="48000"/>
                    </a:srgbClr>
                  </a:outerShdw>
                </a:effectLst>
                <a:latin typeface="游ゴシック体 ミディアム"/>
                <a:ea typeface="游ゴシック体 ミディアム"/>
                <a:cs typeface="游ゴシック体 ミディアム"/>
                <a:sym typeface="游ゴシック体 ミディアム"/>
              </a:defRPr>
            </a:pPr>
            <a:r>
              <a:t>Hello I am Lakshmi Kumari(Y21), today I will be talking about Adani Wilmar Ltd.</a:t>
            </a:r>
          </a:p>
          <a:p>
            <a:pPr defTabSz="430911">
              <a:defRPr sz="3689" b="1" u="sng">
                <a:effectLst>
                  <a:outerShdw blurRad="22860" dist="11430" dir="16200000" rotWithShape="0">
                    <a:srgbClr val="000000">
                      <a:alpha val="48000"/>
                    </a:srgbClr>
                  </a:outerShdw>
                </a:effectLst>
                <a:latin typeface="Bahnschrift SemiBold Condensed"/>
                <a:ea typeface="Bahnschrift SemiBold Condensed"/>
                <a:cs typeface="Bahnschrift SemiBold Condensed"/>
                <a:sym typeface="Bahnschrift SemiBold Condensed"/>
              </a:defRPr>
            </a:pPr>
            <a:r>
              <a:t>Topics</a:t>
            </a:r>
            <a:r>
              <a:rPr b="0" u="none"/>
              <a:t>:-</a:t>
            </a:r>
          </a:p>
          <a:p>
            <a:pPr defTabSz="430911">
              <a:defRPr sz="2880">
                <a:effectLst>
                  <a:outerShdw blurRad="22860" dist="11430" dir="16200000" rotWithShape="0">
                    <a:srgbClr val="000000">
                      <a:alpha val="48000"/>
                    </a:srgbClr>
                  </a:outerShdw>
                </a:effectLst>
                <a:latin typeface="Bahnschrift SemiBold Condensed"/>
                <a:ea typeface="Bahnschrift SemiBold Condensed"/>
                <a:cs typeface="Bahnschrift SemiBold Condensed"/>
                <a:sym typeface="Bahnschrift SemiBold Condensed"/>
              </a:defRPr>
            </a:pPr>
            <a:r>
              <a:t>1) Fundamental Analysis             2) Company Operations</a:t>
            </a:r>
          </a:p>
          <a:p>
            <a:pPr defTabSz="430911">
              <a:defRPr sz="2880">
                <a:effectLst>
                  <a:outerShdw blurRad="22860" dist="11430" dir="16200000" rotWithShape="0">
                    <a:srgbClr val="000000">
                      <a:alpha val="48000"/>
                    </a:srgbClr>
                  </a:outerShdw>
                </a:effectLst>
                <a:latin typeface="Bahnschrift SemiBold Condensed"/>
                <a:ea typeface="Bahnschrift SemiBold Condensed"/>
                <a:cs typeface="Bahnschrift SemiBold Condensed"/>
                <a:sym typeface="Bahnschrift SemiBold Condensed"/>
              </a:defRPr>
            </a:pPr>
            <a:r>
              <a:t>3) FLSs and segregation into different tones</a:t>
            </a:r>
          </a:p>
          <a:p>
            <a:pPr defTabSz="430911">
              <a:defRPr sz="2880">
                <a:effectLst>
                  <a:outerShdw blurRad="22860" dist="11430" dir="16200000" rotWithShape="0">
                    <a:srgbClr val="000000">
                      <a:alpha val="48000"/>
                    </a:srgbClr>
                  </a:outerShdw>
                </a:effectLst>
                <a:latin typeface="Bahnschrift SemiBold Condensed"/>
                <a:ea typeface="Bahnschrift SemiBold Condensed"/>
                <a:cs typeface="Bahnschrift SemiBold Condensed"/>
                <a:sym typeface="Bahnschrift SemiBold Condensed"/>
              </a:defRPr>
            </a:pPr>
            <a:r>
              <a:t>3) Characteristic Ratios               4) Valuation Metrics</a:t>
            </a:r>
          </a:p>
          <a:p>
            <a:pPr defTabSz="430911">
              <a:defRPr sz="2880">
                <a:effectLst>
                  <a:outerShdw blurRad="22860" dist="11430" dir="16200000" rotWithShape="0">
                    <a:srgbClr val="000000">
                      <a:alpha val="48000"/>
                    </a:srgbClr>
                  </a:outerShdw>
                </a:effectLst>
                <a:latin typeface="Bahnschrift SemiBold Condensed"/>
                <a:ea typeface="Bahnschrift SemiBold Condensed"/>
                <a:cs typeface="Bahnschrift SemiBold Condensed"/>
                <a:sym typeface="Bahnschrift SemiBold Condensed"/>
              </a:defRPr>
            </a:pPr>
            <a:r>
              <a:t>5) My inference from these analyses and also if I would invest in it as an investor or not.</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Title 1"/>
          <p:cNvSpPr txBox="1">
            <a:spLocks noGrp="1"/>
          </p:cNvSpPr>
          <p:nvPr>
            <p:ph type="ctrTitle"/>
          </p:nvPr>
        </p:nvSpPr>
        <p:spPr>
          <a:prstGeom prst="rect">
            <a:avLst/>
          </a:prstGeom>
        </p:spPr>
        <p:txBody>
          <a:bodyPr/>
          <a:lstStyle>
            <a:lvl1pPr>
              <a:defRPr u="sng"/>
            </a:lvl1pPr>
          </a:lstStyle>
          <a:p>
            <a:r>
              <a:t>Fundamental Analysis</a:t>
            </a:r>
          </a:p>
        </p:txBody>
      </p:sp>
      <p:sp>
        <p:nvSpPr>
          <p:cNvPr id="124" name="Subtitle 2"/>
          <p:cNvSpPr txBox="1">
            <a:spLocks noGrp="1"/>
          </p:cNvSpPr>
          <p:nvPr>
            <p:ph type="subTitle" sz="half" idx="1"/>
          </p:nvPr>
        </p:nvSpPr>
        <p:spPr>
          <a:xfrm>
            <a:off x="3454400" y="8305800"/>
            <a:ext cx="17475200" cy="4405771"/>
          </a:xfrm>
          <a:prstGeom prst="rect">
            <a:avLst/>
          </a:prstGeom>
        </p:spPr>
        <p:txBody>
          <a:bodyPr/>
          <a:lstStyle/>
          <a:p>
            <a:pPr defTabSz="330200">
              <a:defRPr sz="3500">
                <a:latin typeface="Bahnschrift SemiBold Condensed"/>
                <a:ea typeface="Bahnschrift SemiBold Condensed"/>
                <a:cs typeface="Bahnschrift SemiBold Condensed"/>
                <a:sym typeface="Bahnschrift SemiBold Condensed"/>
              </a:defRPr>
            </a:pPr>
            <a:r>
              <a:t>1) Market Cap(Rs Cr.) :- </a:t>
            </a:r>
            <a:r>
              <a:rPr>
                <a:solidFill>
                  <a:srgbClr val="363636"/>
                </a:solidFill>
              </a:rPr>
              <a:t>83,627.82</a:t>
            </a:r>
          </a:p>
          <a:p>
            <a:pPr defTabSz="330200">
              <a:defRPr sz="3500">
                <a:latin typeface="Bahnschrift SemiBold Condensed"/>
                <a:ea typeface="Bahnschrift SemiBold Condensed"/>
                <a:cs typeface="Bahnschrift SemiBold Condensed"/>
                <a:sym typeface="Bahnschrift SemiBold Condensed"/>
              </a:defRPr>
            </a:pPr>
            <a:r>
              <a:t>2) Book Value (Rs) :- 56.77</a:t>
            </a:r>
          </a:p>
          <a:p>
            <a:pPr defTabSz="330200">
              <a:defRPr sz="3500">
                <a:latin typeface="Bahnschrift SemiBold Condensed"/>
                <a:ea typeface="Bahnschrift SemiBold Condensed"/>
                <a:cs typeface="Bahnschrift SemiBold Condensed"/>
                <a:sym typeface="Bahnschrift SemiBold Condensed"/>
              </a:defRPr>
            </a:pPr>
            <a:r>
              <a:t>3) Face Value(Rs) :- 1.00</a:t>
            </a:r>
          </a:p>
          <a:p>
            <a:pPr defTabSz="330200">
              <a:defRPr sz="3500">
                <a:latin typeface="Bahnschrift SemiBold Condensed"/>
                <a:ea typeface="Bahnschrift SemiBold Condensed"/>
                <a:cs typeface="Bahnschrift SemiBold Condensed"/>
                <a:sym typeface="Bahnschrift SemiBold Condensed"/>
              </a:defRPr>
            </a:pPr>
            <a:r>
              <a:t>4) P/E Ratio :- 103.45</a:t>
            </a:r>
          </a:p>
          <a:p>
            <a:pPr defTabSz="330200">
              <a:defRPr sz="3500">
                <a:latin typeface="Bahnschrift SemiBold Condensed"/>
                <a:ea typeface="Bahnschrift SemiBold Condensed"/>
                <a:cs typeface="Bahnschrift SemiBold Condensed"/>
                <a:sym typeface="Bahnschrift SemiBold Condensed"/>
              </a:defRPr>
            </a:pPr>
            <a:r>
              <a:t>5) Dividend Yield :- 0.00%</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Title 1"/>
          <p:cNvSpPr txBox="1">
            <a:spLocks noGrp="1"/>
          </p:cNvSpPr>
          <p:nvPr>
            <p:ph type="ctrTitle"/>
          </p:nvPr>
        </p:nvSpPr>
        <p:spPr>
          <a:prstGeom prst="rect">
            <a:avLst/>
          </a:prstGeom>
        </p:spPr>
        <p:txBody>
          <a:bodyPr/>
          <a:lstStyle>
            <a:lvl1pPr>
              <a:defRPr u="sng"/>
            </a:lvl1pPr>
          </a:lstStyle>
          <a:p>
            <a:r>
              <a:t>Company Operations</a:t>
            </a:r>
          </a:p>
        </p:txBody>
      </p:sp>
      <p:sp>
        <p:nvSpPr>
          <p:cNvPr id="127" name="Subtitle 2"/>
          <p:cNvSpPr txBox="1">
            <a:spLocks noGrp="1"/>
          </p:cNvSpPr>
          <p:nvPr>
            <p:ph type="subTitle" sz="half" idx="1"/>
          </p:nvPr>
        </p:nvSpPr>
        <p:spPr>
          <a:xfrm>
            <a:off x="3454400" y="8305799"/>
            <a:ext cx="17475200" cy="4888594"/>
          </a:xfrm>
          <a:prstGeom prst="rect">
            <a:avLst/>
          </a:prstGeom>
        </p:spPr>
        <p:txBody>
          <a:bodyPr/>
          <a:lstStyle>
            <a:lvl1pPr defTabSz="330200">
              <a:defRPr sz="2000">
                <a:latin typeface="Bahnschrift SemiBold Condensed"/>
                <a:ea typeface="Bahnschrift SemiBold Condensed"/>
                <a:cs typeface="Bahnschrift SemiBold Condensed"/>
                <a:sym typeface="Bahnschrift SemiBold Condensed"/>
              </a:defRPr>
            </a:lvl1pPr>
          </a:lstStyle>
          <a:p>
            <a:r>
              <a:t>Adani Wilmar Limited is one of the largest FMCG companies in India.The company is a provider of edible oil vanaspati and specialty fats. The company offers its products through distributors super stockists brokers and other trade associates. It exports its products to the Middle East countries Southeast Asian countries Africa Ukraine and Ghana. The company was founded in 1999 and is based in Ahmedabad India. Adani Wilmar Limited is a joint venture between Adani Enterprises Ltd. and Wilmar International Limited. During the year 2003-2004 the company launched Kachhi Ghani Mustard Oil and Filtered Ground Nut Oil. The company also developed one of the largest and most penetrating distribution networks through its 'Fortune' brand. During the year 2006-2007 the company increased the installed capacity of Edible Oil from 963500 MT to 1051200 MT. During the month of January 2022the company came out with an Rs 3600-crore public issue which was entirely a fresh issue of shares. The IPO shares were allotted at the price of Rs 230 per share including a premium of Rs 229 per share. The allotted shares were listed on the BSE Ltd and National Stock Exchange of India Ltd(NSE) on 08 February 2022.</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Title 1"/>
          <p:cNvSpPr txBox="1">
            <a:spLocks noGrp="1"/>
          </p:cNvSpPr>
          <p:nvPr>
            <p:ph type="ctrTitle"/>
          </p:nvPr>
        </p:nvSpPr>
        <p:spPr>
          <a:prstGeom prst="rect">
            <a:avLst/>
          </a:prstGeom>
        </p:spPr>
        <p:txBody>
          <a:bodyPr/>
          <a:lstStyle/>
          <a:p>
            <a:r>
              <a:t>FLS(Forward Looking Statements)</a:t>
            </a:r>
          </a:p>
        </p:txBody>
      </p:sp>
      <p:sp>
        <p:nvSpPr>
          <p:cNvPr id="130" name="Subtitle 2"/>
          <p:cNvSpPr txBox="1">
            <a:spLocks noGrp="1"/>
          </p:cNvSpPr>
          <p:nvPr>
            <p:ph type="subTitle" sz="half" idx="1"/>
          </p:nvPr>
        </p:nvSpPr>
        <p:spPr>
          <a:xfrm>
            <a:off x="3454400" y="8305800"/>
            <a:ext cx="17475200" cy="4463625"/>
          </a:xfrm>
          <a:prstGeom prst="rect">
            <a:avLst/>
          </a:prstGeom>
        </p:spPr>
        <p:txBody>
          <a:bodyPr/>
          <a:lstStyle>
            <a:lvl1pPr defTabSz="330200">
              <a:defRPr sz="1700">
                <a:latin typeface="Bahnschrift SemiBold Condensed"/>
                <a:ea typeface="Bahnschrift SemiBold Condensed"/>
                <a:cs typeface="Bahnschrift SemiBold Condensed"/>
                <a:sym typeface="Bahnschrift SemiBold Condensed"/>
              </a:defRPr>
            </a:lvl1pPr>
          </a:lstStyle>
          <a:p>
            <a:r>
              <a:t>Due to inflation, the prices of palm, soya and sunflower have risen suddenly to a much greater prices. Ukraine is largest supplier of sunflower to the world but due to the Ukraine crisis sunflower consumption came down by 50%. India started importing sunflower oil from origins such as Argentina, Russia &amp; Turkey. But some relief is also there since the impact of covid 19 is by and large over, so the industry can grow rapidly after the setback of 2 years due to covid. Inspite of covid, 8 Lac new FMCG stores were added (50% rural). Since this year a normal monsoon is expected. This year an increase in production and consumption is expected and an increase in overall growth of 3%. Company’s market share has also increased by a significant amount in all the three categories i.e. edible oil, wheat flour, rice and also the company has launched some new products in the market. The company is repaying most of loans and is also planning to make investments in Foods business. The company is planning to establish an integrated manufacturing setup and it will also invest a significant amount in brand building and R&amp;D. These steps will make a positive impact on the growth of the company and in my opinion a long term investor must invest in it.</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itle 1"/>
          <p:cNvSpPr txBox="1">
            <a:spLocks noGrp="1"/>
          </p:cNvSpPr>
          <p:nvPr>
            <p:ph type="ctrTitle"/>
          </p:nvPr>
        </p:nvSpPr>
        <p:spPr>
          <a:prstGeom prst="rect">
            <a:avLst/>
          </a:prstGeom>
        </p:spPr>
        <p:txBody>
          <a:bodyPr/>
          <a:lstStyle>
            <a:lvl1pPr>
              <a:defRPr u="sng"/>
            </a:lvl1pPr>
          </a:lstStyle>
          <a:p>
            <a:r>
              <a:t>Characteristic Ratios</a:t>
            </a:r>
          </a:p>
        </p:txBody>
      </p:sp>
      <p:sp>
        <p:nvSpPr>
          <p:cNvPr id="133" name="Subtitle 2"/>
          <p:cNvSpPr txBox="1">
            <a:spLocks noGrp="1"/>
          </p:cNvSpPr>
          <p:nvPr>
            <p:ph type="subTitle" sz="half" idx="1"/>
          </p:nvPr>
        </p:nvSpPr>
        <p:spPr>
          <a:xfrm>
            <a:off x="3454400" y="8305799"/>
            <a:ext cx="17475200" cy="4881559"/>
          </a:xfrm>
          <a:prstGeom prst="rect">
            <a:avLst/>
          </a:prstGeom>
        </p:spPr>
        <p:txBody>
          <a:bodyPr/>
          <a:lstStyle/>
          <a:p>
            <a:pPr defTabSz="330200">
              <a:lnSpc>
                <a:spcPct val="72000"/>
              </a:lnSpc>
              <a:defRPr sz="1700" u="sng">
                <a:latin typeface="Ink Free"/>
                <a:ea typeface="Ink Free"/>
                <a:cs typeface="Ink Free"/>
                <a:sym typeface="Ink Free"/>
              </a:defRPr>
            </a:pPr>
            <a:r>
              <a:t>Per Share Ratios</a:t>
            </a:r>
          </a:p>
          <a:p>
            <a:pPr defTabSz="330200">
              <a:lnSpc>
                <a:spcPct val="72000"/>
              </a:lnSpc>
              <a:defRPr sz="1700">
                <a:latin typeface="Bahnschrift SemiBold SemiConden"/>
                <a:ea typeface="Bahnschrift SemiBold SemiConden"/>
                <a:cs typeface="Bahnschrift SemiBold SemiConden"/>
                <a:sym typeface="Bahnschrift SemiBold SemiConden"/>
              </a:defRPr>
            </a:pPr>
            <a:r>
              <a:t>1) Basic </a:t>
            </a:r>
            <a:r>
              <a:rPr>
                <a:latin typeface="Bahnschrift SemiBold Condensed"/>
                <a:ea typeface="Bahnschrift SemiBold Condensed"/>
                <a:cs typeface="Bahnschrift SemiBold Condensed"/>
                <a:sym typeface="Bahnschrift SemiBold Condensed"/>
              </a:rPr>
              <a:t>EPS</a:t>
            </a:r>
            <a:r>
              <a:t> (Rs.) :- 6.89              2) Diluted EPS (Rs.) :- 6.89	</a:t>
            </a:r>
          </a:p>
          <a:p>
            <a:pPr defTabSz="330200">
              <a:lnSpc>
                <a:spcPct val="72000"/>
              </a:lnSpc>
              <a:defRPr sz="1700">
                <a:latin typeface="Bahnschrift SemiBold SemiConden"/>
                <a:ea typeface="Bahnschrift SemiBold SemiConden"/>
                <a:cs typeface="Bahnschrift SemiBold SemiConden"/>
                <a:sym typeface="Bahnschrift SemiBold SemiConden"/>
              </a:defRPr>
            </a:pPr>
            <a:r>
              <a:t>3) Cash EPS (Rs.) :- 8.41	           4) Book Value (Rs.) :- 58.52</a:t>
            </a:r>
          </a:p>
          <a:p>
            <a:pPr defTabSz="330200">
              <a:lnSpc>
                <a:spcPct val="72000"/>
              </a:lnSpc>
              <a:defRPr sz="1700">
                <a:latin typeface="Bahnschrift SemiBold SemiConden"/>
                <a:ea typeface="Bahnschrift SemiBold SemiConden"/>
                <a:cs typeface="Bahnschrift SemiBold SemiConden"/>
                <a:sym typeface="Bahnschrift SemiBold SemiConden"/>
              </a:defRPr>
            </a:pPr>
            <a:r>
              <a:t>5) Dividend/Share(Rs.) :- 0.00    6) Revenue/Share (Rs.) :- 402.87	</a:t>
            </a:r>
          </a:p>
          <a:p>
            <a:pPr defTabSz="330200">
              <a:lnSpc>
                <a:spcPct val="72000"/>
              </a:lnSpc>
              <a:defRPr sz="1700">
                <a:latin typeface="Bahnschrift SemiBold SemiConden"/>
                <a:ea typeface="Bahnschrift SemiBold SemiConden"/>
                <a:cs typeface="Bahnschrift SemiBold SemiConden"/>
                <a:sym typeface="Bahnschrift SemiBold SemiConden"/>
              </a:defRPr>
            </a:pPr>
            <a:r>
              <a:t>7) PBDIT/Share (Rs.) :- 14.58      8) PBIT/Share (Rs.) :- 12.38	</a:t>
            </a:r>
          </a:p>
          <a:p>
            <a:pPr defTabSz="330200">
              <a:lnSpc>
                <a:spcPct val="72000"/>
              </a:lnSpc>
              <a:defRPr sz="1700">
                <a:latin typeface="Bahnschrift SemiBold SemiConden"/>
                <a:ea typeface="Bahnschrift SemiBold SemiConden"/>
                <a:cs typeface="Bahnschrift SemiBold SemiConden"/>
                <a:sym typeface="Bahnschrift SemiBold SemiConden"/>
              </a:defRPr>
            </a:pPr>
            <a:r>
              <a:t>9) PBT/Share (Rs.) :- 8.34	          10) Net Profit/Share (Rs.) :- 6.22</a:t>
            </a:r>
          </a:p>
          <a:p>
            <a:pPr defTabSz="330200">
              <a:lnSpc>
                <a:spcPct val="72000"/>
              </a:lnSpc>
              <a:defRPr sz="1700">
                <a:latin typeface="Bahnschrift SemiBold SemiConden"/>
                <a:ea typeface="Bahnschrift SemiBold SemiConden"/>
                <a:cs typeface="Bahnschrift SemiBold SemiConden"/>
                <a:sym typeface="Bahnschrift SemiBold SemiConden"/>
              </a:defRPr>
            </a:pPr>
            <a:r>
              <a:t>11) Face Value (Rs.) :- 1.00</a:t>
            </a:r>
          </a:p>
          <a:p>
            <a:pPr defTabSz="330200">
              <a:lnSpc>
                <a:spcPct val="72000"/>
              </a:lnSpc>
              <a:defRPr sz="1700">
                <a:latin typeface="Bahnschrift SemiBold SemiConden"/>
                <a:ea typeface="Bahnschrift SemiBold SemiConden"/>
                <a:cs typeface="Bahnschrift SemiBold SemiConden"/>
                <a:sym typeface="Bahnschrift SemiBold SemiConden"/>
              </a:defRPr>
            </a:pPr>
            <a:endParaRPr/>
          </a:p>
          <a:p>
            <a:pPr defTabSz="330200">
              <a:lnSpc>
                <a:spcPct val="72000"/>
              </a:lnSpc>
              <a:defRPr sz="1700" u="sng">
                <a:latin typeface="Ink Free"/>
                <a:ea typeface="Ink Free"/>
                <a:cs typeface="Ink Free"/>
                <a:sym typeface="Ink Free"/>
              </a:defRPr>
            </a:pPr>
            <a:r>
              <a:t>Profitability  Ratios</a:t>
            </a:r>
          </a:p>
          <a:p>
            <a:pPr defTabSz="330200">
              <a:lnSpc>
                <a:spcPct val="72000"/>
              </a:lnSpc>
              <a:defRPr sz="1700">
                <a:latin typeface="Bahnschrift SemiBold SemiConden"/>
                <a:ea typeface="Bahnschrift SemiBold SemiConden"/>
                <a:cs typeface="Bahnschrift SemiBold SemiConden"/>
                <a:sym typeface="Bahnschrift SemiBold SemiConden"/>
              </a:defRPr>
            </a:pPr>
            <a:r>
              <a:t>1) PBDIT Margin (%) :- 3.61</a:t>
            </a:r>
            <a:r>
              <a:rPr>
                <a:latin typeface="Calibri"/>
                <a:ea typeface="Calibri"/>
                <a:cs typeface="Calibri"/>
                <a:sym typeface="Calibri"/>
              </a:rPr>
              <a:t>	</a:t>
            </a:r>
            <a:r>
              <a:t>       2) PBIT Margin (%) :- 3.07</a:t>
            </a:r>
            <a:r>
              <a:rPr>
                <a:latin typeface="Calibri"/>
                <a:ea typeface="Calibri"/>
                <a:cs typeface="Calibri"/>
                <a:sym typeface="Calibri"/>
              </a:rPr>
              <a:t>	</a:t>
            </a:r>
          </a:p>
          <a:p>
            <a:pPr defTabSz="330200">
              <a:lnSpc>
                <a:spcPct val="72000"/>
              </a:lnSpc>
              <a:defRPr sz="1700">
                <a:latin typeface="Bahnschrift SemiBold SemiConden"/>
                <a:ea typeface="Bahnschrift SemiBold SemiConden"/>
                <a:cs typeface="Bahnschrift SemiBold SemiConden"/>
                <a:sym typeface="Bahnschrift SemiBold SemiConden"/>
              </a:defRPr>
            </a:pPr>
            <a:r>
              <a:t>3) PBT Margin (%) :- 2.07                      4) Net Profit Margin (%) :- 1.54</a:t>
            </a:r>
          </a:p>
          <a:p>
            <a:pPr defTabSz="330200">
              <a:lnSpc>
                <a:spcPct val="72000"/>
              </a:lnSpc>
              <a:defRPr sz="1700">
                <a:latin typeface="Bahnschrift SemiBold SemiConden"/>
                <a:ea typeface="Bahnschrift SemiBold SemiConden"/>
                <a:cs typeface="Bahnschrift SemiBold SemiConden"/>
                <a:sym typeface="Bahnschrift SemiBold SemiConden"/>
              </a:defRPr>
            </a:pPr>
            <a:r>
              <a:t>5) Return on Equity (%) :-10.95             6) Return on Capital Employed (%) :- 19.65</a:t>
            </a:r>
          </a:p>
          <a:p>
            <a:pPr defTabSz="330200">
              <a:lnSpc>
                <a:spcPct val="72000"/>
              </a:lnSpc>
              <a:defRPr sz="1700">
                <a:latin typeface="Bahnschrift SemiBold SemiConden"/>
                <a:ea typeface="Bahnschrift SemiBold SemiConden"/>
                <a:cs typeface="Bahnschrift SemiBold SemiConden"/>
                <a:sym typeface="Bahnschrift SemiBold SemiConden"/>
              </a:defRPr>
            </a:pPr>
            <a:r>
              <a:t>7) Return on Assets (%) :- 3.98	       8) Total Debt/Equity (X) :- 0.34</a:t>
            </a:r>
          </a:p>
          <a:p>
            <a:pPr defTabSz="330200">
              <a:lnSpc>
                <a:spcPct val="72000"/>
              </a:lnSpc>
              <a:defRPr sz="1700">
                <a:latin typeface="Bahnschrift SemiBold SemiConden"/>
                <a:ea typeface="Bahnschrift SemiBold SemiConden"/>
                <a:cs typeface="Bahnschrift SemiBold SemiConden"/>
                <a:sym typeface="Bahnschrift SemiBold SemiConden"/>
              </a:defRPr>
            </a:pPr>
            <a:r>
              <a:t>9) Asset Turnover Ratio (%) :- 258.55  10) Operating Margin (%) :- 2.95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itle 1"/>
          <p:cNvSpPr txBox="1">
            <a:spLocks noGrp="1"/>
          </p:cNvSpPr>
          <p:nvPr>
            <p:ph type="ctrTitle"/>
          </p:nvPr>
        </p:nvSpPr>
        <p:spPr>
          <a:prstGeom prst="rect">
            <a:avLst/>
          </a:prstGeom>
        </p:spPr>
        <p:txBody>
          <a:bodyPr/>
          <a:lstStyle>
            <a:lvl1pPr>
              <a:defRPr u="sng"/>
            </a:lvl1pPr>
          </a:lstStyle>
          <a:p>
            <a:r>
              <a:t>Characteristic Ratios</a:t>
            </a:r>
          </a:p>
        </p:txBody>
      </p:sp>
      <p:sp>
        <p:nvSpPr>
          <p:cNvPr id="136" name="Subtitle 2"/>
          <p:cNvSpPr txBox="1">
            <a:spLocks noGrp="1"/>
          </p:cNvSpPr>
          <p:nvPr>
            <p:ph type="subTitle" sz="half" idx="1"/>
          </p:nvPr>
        </p:nvSpPr>
        <p:spPr>
          <a:xfrm>
            <a:off x="3454400" y="8305799"/>
            <a:ext cx="17475200" cy="5068912"/>
          </a:xfrm>
          <a:prstGeom prst="rect">
            <a:avLst/>
          </a:prstGeom>
        </p:spPr>
        <p:txBody>
          <a:bodyPr/>
          <a:lstStyle/>
          <a:p>
            <a:pPr defTabSz="330200">
              <a:lnSpc>
                <a:spcPct val="81000"/>
              </a:lnSpc>
              <a:defRPr sz="2000" u="sng">
                <a:latin typeface="Ink Free"/>
                <a:ea typeface="Ink Free"/>
                <a:cs typeface="Ink Free"/>
                <a:sym typeface="Ink Free"/>
              </a:defRPr>
            </a:pPr>
            <a:r>
              <a:t>Liquidity Ratios</a:t>
            </a:r>
          </a:p>
          <a:p>
            <a:pPr defTabSz="330200">
              <a:lnSpc>
                <a:spcPct val="81000"/>
              </a:lnSpc>
              <a:defRPr sz="2000">
                <a:latin typeface="Bahnschrift SemiBold SemiConden"/>
                <a:ea typeface="Bahnschrift SemiBold SemiConden"/>
                <a:cs typeface="Bahnschrift SemiBold SemiConden"/>
                <a:sym typeface="Bahnschrift SemiBold SemiConden"/>
              </a:defRPr>
            </a:pPr>
            <a:r>
              <a:t>1) Current Ratio (X) :- 1.28</a:t>
            </a:r>
          </a:p>
          <a:p>
            <a:pPr defTabSz="330200">
              <a:lnSpc>
                <a:spcPct val="81000"/>
              </a:lnSpc>
              <a:defRPr sz="2000">
                <a:latin typeface="Bahnschrift SemiBold SemiConden"/>
                <a:ea typeface="Bahnschrift SemiBold SemiConden"/>
                <a:cs typeface="Bahnschrift SemiBold SemiConden"/>
                <a:sym typeface="Bahnschrift SemiBold SemiConden"/>
              </a:defRPr>
            </a:pPr>
            <a:r>
              <a:t>2) Quick Ratio (X) :- 0.67          </a:t>
            </a:r>
          </a:p>
          <a:p>
            <a:pPr defTabSz="330200">
              <a:lnSpc>
                <a:spcPct val="81000"/>
              </a:lnSpc>
              <a:defRPr sz="2000">
                <a:latin typeface="Bahnschrift SemiBold SemiConden"/>
                <a:ea typeface="Bahnschrift SemiBold SemiConden"/>
                <a:cs typeface="Bahnschrift SemiBold SemiConden"/>
                <a:sym typeface="Bahnschrift SemiBold SemiConden"/>
              </a:defRPr>
            </a:pPr>
            <a:r>
              <a:t>3) Inventory Turnover Ratio (X)	 :- 7.10  	</a:t>
            </a:r>
          </a:p>
          <a:p>
            <a:pPr defTabSz="330200">
              <a:lnSpc>
                <a:spcPct val="81000"/>
              </a:lnSpc>
              <a:defRPr sz="2000">
                <a:latin typeface="Bahnschrift SemiBold SemiConden"/>
                <a:ea typeface="Bahnschrift SemiBold SemiConden"/>
                <a:cs typeface="Bahnschrift SemiBold SemiConden"/>
                <a:sym typeface="Bahnschrift SemiBold SemiConden"/>
              </a:defRPr>
            </a:pPr>
            <a:r>
              <a:t>4) Dividend Payout Ratio (NP) (%) : 0.00</a:t>
            </a:r>
          </a:p>
          <a:p>
            <a:pPr defTabSz="330200">
              <a:lnSpc>
                <a:spcPct val="81000"/>
              </a:lnSpc>
              <a:defRPr sz="2000">
                <a:latin typeface="Bahnschrift SemiBold SemiConden"/>
                <a:ea typeface="Bahnschrift SemiBold SemiConden"/>
                <a:cs typeface="Bahnschrift SemiBold SemiConden"/>
                <a:sym typeface="Bahnschrift SemiBold SemiConden"/>
              </a:defRPr>
            </a:pPr>
            <a:r>
              <a:t>5) Dividend Payout Ratio (CP) (%) :- 0.00	 </a:t>
            </a:r>
          </a:p>
          <a:p>
            <a:pPr defTabSz="330200">
              <a:lnSpc>
                <a:spcPct val="81000"/>
              </a:lnSpc>
              <a:defRPr sz="2000">
                <a:latin typeface="Bahnschrift SemiBold SemiConden"/>
                <a:ea typeface="Bahnschrift SemiBold SemiConden"/>
                <a:cs typeface="Bahnschrift SemiBold SemiConden"/>
                <a:sym typeface="Bahnschrift SemiBold SemiConden"/>
              </a:defRPr>
            </a:pPr>
            <a:r>
              <a:t>6) Earnings Retention Ratio (%) :- 0.00	 </a:t>
            </a:r>
          </a:p>
          <a:p>
            <a:pPr defTabSz="330200">
              <a:lnSpc>
                <a:spcPct val="81000"/>
              </a:lnSpc>
              <a:defRPr sz="2000">
                <a:latin typeface="Bahnschrift SemiBold SemiConden"/>
                <a:ea typeface="Bahnschrift SemiBold SemiConden"/>
                <a:cs typeface="Bahnschrift SemiBold SemiConden"/>
                <a:sym typeface="Bahnschrift SemiBold SemiConden"/>
              </a:defRPr>
            </a:pPr>
            <a:r>
              <a:t>7) Cash Earnings Retention Ratio (%) :- 0.00</a:t>
            </a:r>
          </a:p>
          <a:p>
            <a:pPr defTabSz="330200">
              <a:lnSpc>
                <a:spcPct val="81000"/>
              </a:lnSpc>
              <a:defRPr sz="2000">
                <a:latin typeface="Bahnschrift SemiBold SemiConden"/>
                <a:ea typeface="Bahnschrift SemiBold SemiConden"/>
                <a:cs typeface="Bahnschrift SemiBold SemiConden"/>
                <a:sym typeface="Bahnschrift SemiBold SemiConden"/>
              </a:defRPr>
            </a:pPr>
            <a:r>
              <a:t>8) Interest Coverage Ratio(X) :- 3.53</a:t>
            </a:r>
          </a:p>
          <a:p>
            <a:pPr defTabSz="330200">
              <a:lnSpc>
                <a:spcPct val="81000"/>
              </a:lnSpc>
              <a:defRPr sz="2000">
                <a:latin typeface="Bahnschrift SemiBold SemiConden"/>
                <a:ea typeface="Bahnschrift SemiBold SemiConden"/>
                <a:cs typeface="Bahnschrift SemiBold SemiConden"/>
                <a:sym typeface="Bahnschrift SemiBold SemiConden"/>
              </a:defRPr>
            </a:pPr>
            <a:r>
              <a:t>9) 3 Year CAGR Sales (%) :- 23,183.80	</a:t>
            </a:r>
          </a:p>
          <a:p>
            <a:pPr defTabSz="330200">
              <a:lnSpc>
                <a:spcPct val="81000"/>
              </a:lnSpc>
              <a:defRPr sz="2000">
                <a:latin typeface="Bahnschrift SemiBold SemiConden"/>
                <a:ea typeface="Bahnschrift SemiBold SemiConden"/>
                <a:cs typeface="Bahnschrift SemiBold SemiConden"/>
                <a:sym typeface="Bahnschrift SemiBold SemiConden"/>
              </a:defRPr>
            </a:pPr>
            <a:r>
              <a:t>10) 3 Yr CAGR Net Profit (%) :- 2,682.71</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ctrTitle"/>
          </p:nvPr>
        </p:nvSpPr>
        <p:spPr>
          <a:prstGeom prst="rect">
            <a:avLst/>
          </a:prstGeom>
        </p:spPr>
        <p:txBody>
          <a:bodyPr/>
          <a:lstStyle>
            <a:lvl1pPr>
              <a:defRPr u="sng"/>
            </a:lvl1pPr>
          </a:lstStyle>
          <a:p>
            <a:r>
              <a:t>VALUATION METRICS</a:t>
            </a:r>
          </a:p>
        </p:txBody>
      </p:sp>
      <p:sp>
        <p:nvSpPr>
          <p:cNvPr id="139" name="Subtitle 2"/>
          <p:cNvSpPr txBox="1">
            <a:spLocks noGrp="1"/>
          </p:cNvSpPr>
          <p:nvPr>
            <p:ph type="subTitle" sz="half" idx="1"/>
          </p:nvPr>
        </p:nvSpPr>
        <p:spPr>
          <a:xfrm>
            <a:off x="3454400" y="8305799"/>
            <a:ext cx="17475200" cy="4067260"/>
          </a:xfrm>
          <a:prstGeom prst="rect">
            <a:avLst/>
          </a:prstGeom>
        </p:spPr>
        <p:txBody>
          <a:bodyPr/>
          <a:lstStyle/>
          <a:p>
            <a:pPr defTabSz="330200">
              <a:defRPr sz="2000">
                <a:latin typeface="Bahnschrift SemiBold SemiConden"/>
                <a:ea typeface="Bahnschrift SemiBold SemiConden"/>
                <a:cs typeface="Bahnschrift SemiBold SemiConden"/>
                <a:sym typeface="Bahnschrift SemiBold SemiConden"/>
              </a:defRPr>
            </a:pPr>
            <a:r>
              <a:t>1) Enterprise Value (Cr.) :- 65,321.83	</a:t>
            </a:r>
          </a:p>
          <a:p>
            <a:pPr defTabSz="330200">
              <a:defRPr sz="2000">
                <a:latin typeface="Bahnschrift SemiBold SemiConden"/>
                <a:ea typeface="Bahnschrift SemiBold SemiConden"/>
                <a:cs typeface="Bahnschrift SemiBold SemiConden"/>
                <a:sym typeface="Bahnschrift SemiBold SemiConden"/>
              </a:defRPr>
            </a:pPr>
            <a:r>
              <a:t>2) EV/Net Operating Revenue (X) :- 1.25	 </a:t>
            </a:r>
          </a:p>
          <a:p>
            <a:pPr defTabSz="330200">
              <a:defRPr sz="2000">
                <a:latin typeface="Bahnschrift SemiBold SemiConden"/>
                <a:ea typeface="Bahnschrift SemiBold SemiConden"/>
                <a:cs typeface="Bahnschrift SemiBold SemiConden"/>
                <a:sym typeface="Bahnschrift SemiBold SemiConden"/>
              </a:defRPr>
            </a:pPr>
            <a:r>
              <a:t>3) EV/EBITDA (X) :- 34.48	 </a:t>
            </a:r>
          </a:p>
          <a:p>
            <a:pPr defTabSz="330200">
              <a:defRPr sz="2000">
                <a:latin typeface="Bahnschrift SemiBold SemiConden"/>
                <a:ea typeface="Bahnschrift SemiBold SemiConden"/>
                <a:cs typeface="Bahnschrift SemiBold SemiConden"/>
                <a:sym typeface="Bahnschrift SemiBold SemiConden"/>
              </a:defRPr>
            </a:pPr>
            <a:r>
              <a:t>4) Market Cap/Net Operating Revenue (X) :- 1.28	 </a:t>
            </a:r>
          </a:p>
          <a:p>
            <a:pPr defTabSz="330200">
              <a:defRPr sz="2000">
                <a:latin typeface="Bahnschrift SemiBold SemiConden"/>
                <a:ea typeface="Bahnschrift SemiBold SemiConden"/>
                <a:cs typeface="Bahnschrift SemiBold SemiConden"/>
                <a:sym typeface="Bahnschrift SemiBold SemiConden"/>
              </a:defRPr>
            </a:pPr>
            <a:r>
              <a:t>5) Retention Ratios (%) :- 0.00	 </a:t>
            </a:r>
          </a:p>
          <a:p>
            <a:pPr defTabSz="330200">
              <a:defRPr sz="2000">
                <a:latin typeface="Bahnschrift SemiBold SemiConden"/>
                <a:ea typeface="Bahnschrift SemiBold SemiConden"/>
                <a:cs typeface="Bahnschrift SemiBold SemiConden"/>
                <a:sym typeface="Bahnschrift SemiBold SemiConden"/>
              </a:defRPr>
            </a:pPr>
            <a:r>
              <a:t>6) P/BV (X) :- 9.12	 </a:t>
            </a:r>
          </a:p>
          <a:p>
            <a:pPr defTabSz="330200">
              <a:defRPr sz="2000">
                <a:latin typeface="Bahnschrift SemiBold SemiConden"/>
                <a:ea typeface="Bahnschrift SemiBold SemiConden"/>
                <a:cs typeface="Bahnschrift SemiBold SemiConden"/>
                <a:sym typeface="Bahnschrift SemiBold SemiConden"/>
              </a:defRPr>
            </a:pPr>
            <a:r>
              <a:t>7) P/S (X) :- 1.28	 </a:t>
            </a:r>
          </a:p>
          <a:p>
            <a:pPr defTabSz="330200">
              <a:defRPr sz="2000">
                <a:latin typeface="Bahnschrift SemiBold SemiConden"/>
                <a:ea typeface="Bahnschrift SemiBold SemiConden"/>
                <a:cs typeface="Bahnschrift SemiBold SemiConden"/>
                <a:sym typeface="Bahnschrift SemiBold SemiConden"/>
              </a:defRPr>
            </a:pPr>
            <a:r>
              <a:t>8) Earnings Yield :- 0.01</a:t>
            </a:r>
          </a:p>
          <a:p>
            <a:pPr defTabSz="330200">
              <a:defRPr sz="2000">
                <a:latin typeface="Bahnschrift SemiBold SemiConden"/>
                <a:ea typeface="Bahnschrift SemiBold SemiConden"/>
                <a:cs typeface="Bahnschrift SemiBold SemiConden"/>
                <a:sym typeface="Bahnschrift SemiBold SemiConden"/>
              </a:defRPr>
            </a:pPr>
            <a:r>
              <a:t>9) P/E (X) :- 75.02	</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ctrTitle"/>
          </p:nvPr>
        </p:nvSpPr>
        <p:spPr>
          <a:prstGeom prst="rect">
            <a:avLst/>
          </a:prstGeom>
        </p:spPr>
        <p:txBody>
          <a:bodyPr/>
          <a:lstStyle>
            <a:lvl1pPr>
              <a:defRPr u="sng"/>
            </a:lvl1pPr>
          </a:lstStyle>
          <a:p>
            <a:r>
              <a:t>Invest or Not!!!</a:t>
            </a:r>
          </a:p>
        </p:txBody>
      </p:sp>
      <p:sp>
        <p:nvSpPr>
          <p:cNvPr id="142" name="Subtitle 2"/>
          <p:cNvSpPr txBox="1">
            <a:spLocks noGrp="1"/>
          </p:cNvSpPr>
          <p:nvPr>
            <p:ph type="subTitle" sz="quarter" idx="1"/>
          </p:nvPr>
        </p:nvSpPr>
        <p:spPr>
          <a:xfrm>
            <a:off x="9393963" y="8060038"/>
            <a:ext cx="9059045" cy="1867068"/>
          </a:xfrm>
          <a:prstGeom prst="rect">
            <a:avLst/>
          </a:prstGeom>
        </p:spPr>
        <p:txBody>
          <a:bodyPr/>
          <a:lstStyle/>
          <a:p>
            <a:pPr defTabSz="132080">
              <a:lnSpc>
                <a:spcPct val="72000"/>
              </a:lnSpc>
              <a:defRPr sz="1000">
                <a:effectLst>
                  <a:outerShdw blurRad="10160" dist="5080" dir="16200000" rotWithShape="0">
                    <a:srgbClr val="000000">
                      <a:alpha val="48000"/>
                    </a:srgbClr>
                  </a:outerShdw>
                </a:effectLst>
                <a:latin typeface="Bahnschrift SemiBold Condensed"/>
                <a:ea typeface="Bahnschrift SemiBold Condensed"/>
                <a:cs typeface="Bahnschrift SemiBold Condensed"/>
                <a:sym typeface="Bahnschrift SemiBold Condensed"/>
              </a:defRPr>
            </a:pPr>
            <a:r>
              <a:t>Shares of Adani Wilmar were listed at Rs 221 on BSE, a discount of 4 per cent over its issue price of Rs 230. On the National Stock Exchange (NSE), the counter was listed at a discount of little more than a per cent to Rs 227, compared to the mentioned issue price. According to me discounted listing of Adani Wilmar is a buying opportunity for investors. It is a buying opportunity for investors as long as one gets its near IPO price. They should accumulate on dips for the long term with caution to look over market sentiments. I think the long term investors should definitely invest as the company is a leading player in its segment with strong potential.</a:t>
            </a:r>
            <a:br/>
            <a:endParaRPr sz="4080"/>
          </a:p>
          <a:p>
            <a:pPr defTabSz="132080">
              <a:lnSpc>
                <a:spcPct val="72000"/>
              </a:lnSpc>
              <a:defRPr sz="4080">
                <a:effectLst>
                  <a:outerShdw blurRad="10160" dist="5080" dir="16200000" rotWithShape="0">
                    <a:srgbClr val="000000">
                      <a:alpha val="48000"/>
                    </a:srgbClr>
                  </a:outerShdw>
                </a:effectLst>
                <a:latin typeface="Bahnschrift SemiBold Condensed"/>
                <a:ea typeface="Bahnschrift SemiBold Condensed"/>
                <a:cs typeface="Bahnschrift SemiBold Condensed"/>
                <a:sym typeface="Bahnschrift SemiBold Condensed"/>
              </a:defRPr>
            </a:pPr>
            <a:br/>
            <a:br/>
            <a:br/>
            <a:br/>
            <a:br/>
            <a:br/>
            <a:br/>
            <a:br/>
            <a:endParaRP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oroccan">
  <a:themeElements>
    <a:clrScheme name="Moroccan">
      <a:dk1>
        <a:srgbClr val="073E86"/>
      </a:dk1>
      <a:lt1>
        <a:srgbClr val="86837F">
          <a:alpha val="80000"/>
        </a:srgbClr>
      </a:lt1>
      <a:dk2>
        <a:srgbClr val="586770"/>
      </a:dk2>
      <a:lt2>
        <a:srgbClr val="C4CBD0"/>
      </a:lt2>
      <a:accent1>
        <a:srgbClr val="61A4C7"/>
      </a:accent1>
      <a:accent2>
        <a:srgbClr val="3C9B4C"/>
      </a:accent2>
      <a:accent3>
        <a:srgbClr val="E0BF64"/>
      </a:accent3>
      <a:accent4>
        <a:srgbClr val="DE9A51"/>
      </a:accent4>
      <a:accent5>
        <a:srgbClr val="C86464"/>
      </a:accent5>
      <a:accent6>
        <a:srgbClr val="896D9B"/>
      </a:accent6>
      <a:hlink>
        <a:srgbClr val="0000FF"/>
      </a:hlink>
      <a:folHlink>
        <a:srgbClr val="FF00FF"/>
      </a:folHlink>
    </a:clrScheme>
    <a:fontScheme name="Moroccan">
      <a:majorFont>
        <a:latin typeface="Hoefler Text"/>
        <a:ea typeface="Hoefler Text"/>
        <a:cs typeface="Hoefler Text"/>
      </a:majorFont>
      <a:minorFont>
        <a:latin typeface="Hoefler Text"/>
        <a:ea typeface="Hoefler Text"/>
        <a:cs typeface="Hoefler Text"/>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3F1DF"/>
            </a:solidFill>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chemeClr val="accent1">
              <a:satOff val="-17010"/>
              <a:lumOff val="14363"/>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oroccan">
  <a:themeElements>
    <a:clrScheme name="Moroccan">
      <a:dk1>
        <a:srgbClr val="000000"/>
      </a:dk1>
      <a:lt1>
        <a:srgbClr val="FFFFFF"/>
      </a:lt1>
      <a:dk2>
        <a:srgbClr val="586770"/>
      </a:dk2>
      <a:lt2>
        <a:srgbClr val="C4CBD0"/>
      </a:lt2>
      <a:accent1>
        <a:srgbClr val="61A4C7"/>
      </a:accent1>
      <a:accent2>
        <a:srgbClr val="3C9B4C"/>
      </a:accent2>
      <a:accent3>
        <a:srgbClr val="E0BF64"/>
      </a:accent3>
      <a:accent4>
        <a:srgbClr val="DE9A51"/>
      </a:accent4>
      <a:accent5>
        <a:srgbClr val="C86464"/>
      </a:accent5>
      <a:accent6>
        <a:srgbClr val="896D9B"/>
      </a:accent6>
      <a:hlink>
        <a:srgbClr val="0000FF"/>
      </a:hlink>
      <a:folHlink>
        <a:srgbClr val="FF00FF"/>
      </a:folHlink>
    </a:clrScheme>
    <a:fontScheme name="Moroccan">
      <a:majorFont>
        <a:latin typeface="Hoefler Text"/>
        <a:ea typeface="Hoefler Text"/>
        <a:cs typeface="Hoefler Text"/>
      </a:majorFont>
      <a:minorFont>
        <a:latin typeface="Hoefler Text"/>
        <a:ea typeface="Hoefler Text"/>
        <a:cs typeface="Hoefler Text"/>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3F1DF"/>
            </a:solidFill>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chemeClr val="accent1">
              <a:satOff val="-17010"/>
              <a:lumOff val="14363"/>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600" b="0" i="1" u="none" strike="noStrike" cap="none" spc="0" normalizeH="0" baseline="0">
            <a:ln>
              <a:noFill/>
            </a:ln>
            <a:solidFill>
              <a:srgbClr val="86837F">
                <a:alpha val="80000"/>
              </a:srgbClr>
            </a:solidFill>
            <a:effectLst>
              <a:outerShdw blurRad="25400" dist="12700" dir="5400000" rotWithShape="0">
                <a:srgbClr val="FFFFFF"/>
              </a:outerShdw>
            </a:effectLst>
            <a:uFillTx/>
            <a:latin typeface="+mn-lt"/>
            <a:ea typeface="+mn-ea"/>
            <a:cs typeface="+mn-cs"/>
            <a:sym typeface="Hoefler T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1144</Words>
  <Application>Microsoft Office PowerPoint</Application>
  <PresentationFormat>Custom</PresentationFormat>
  <Paragraphs>57</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Bahnschrift SemiBold Condensed</vt:lpstr>
      <vt:lpstr>Bahnschrift SemiBold SemiConden</vt:lpstr>
      <vt:lpstr>Calibri</vt:lpstr>
      <vt:lpstr>Helvetica Neue</vt:lpstr>
      <vt:lpstr>Hoefler Text</vt:lpstr>
      <vt:lpstr>Ink Free</vt:lpstr>
      <vt:lpstr>Palatino</vt:lpstr>
      <vt:lpstr>游ゴシック体 ミディアム</vt:lpstr>
      <vt:lpstr>Moroccan</vt:lpstr>
      <vt:lpstr>Ipo Analysis - Assignment 3</vt:lpstr>
      <vt:lpstr>Fundamental Analysis</vt:lpstr>
      <vt:lpstr>Company Operations</vt:lpstr>
      <vt:lpstr>FLS(Forward Looking Statements)</vt:lpstr>
      <vt:lpstr>Characteristic Ratios</vt:lpstr>
      <vt:lpstr>Characteristic Ratios</vt:lpstr>
      <vt:lpstr>VALUATION METRICS</vt:lpstr>
      <vt:lpstr>Invest or Not!!!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Ipo Analysis - Assignment 3</dc:title>
  <dc:creator>Lakshmi Kumari</dc:creator>
  <cp:lastModifiedBy>Lakshmi kumari</cp:lastModifiedBy>
  <cp:revision>1</cp:revision>
  <dcterms:modified xsi:type="dcterms:W3CDTF">2023-07-03T19:34:53Z</dcterms:modified>
</cp:coreProperties>
</file>